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Source Code Pro Light"/>
      <p:regular r:id="rId28"/>
      <p:bold r:id="rId29"/>
      <p:italic r:id="rId30"/>
      <p:boldItalic r:id="rId31"/>
    </p:embeddedFont>
    <p:embeddedFont>
      <p:font typeface="Teko"/>
      <p:regular r:id="rId32"/>
      <p:bold r:id="rId33"/>
    </p:embeddedFont>
    <p:embeddedFont>
      <p:font typeface="PT Sans Narrow"/>
      <p:regular r:id="rId34"/>
      <p:bold r:id="rId35"/>
    </p:embeddedFont>
    <p:embeddedFont>
      <p:font typeface="Source Code Pro"/>
      <p:regular r:id="rId36"/>
      <p:bold r:id="rId37"/>
      <p:italic r:id="rId38"/>
      <p:boldItalic r:id="rId39"/>
    </p:embeddedFont>
    <p:embeddedFont>
      <p:font typeface="Teko Medium"/>
      <p:regular r:id="rId40"/>
      <p:bold r:id="rId41"/>
    </p:embeddedFont>
    <p:embeddedFont>
      <p:font typeface="Teko Light"/>
      <p:regular r:id="rId42"/>
      <p:bold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ekoMedium-regular.fntdata"/><Relationship Id="rId20" Type="http://schemas.openxmlformats.org/officeDocument/2006/relationships/slide" Target="slides/slide13.xml"/><Relationship Id="rId42" Type="http://schemas.openxmlformats.org/officeDocument/2006/relationships/font" Target="fonts/TekoLight-regular.fntdata"/><Relationship Id="rId41" Type="http://schemas.openxmlformats.org/officeDocument/2006/relationships/font" Target="fonts/TekoMedium-bold.fntdata"/><Relationship Id="rId22" Type="http://schemas.openxmlformats.org/officeDocument/2006/relationships/slide" Target="slides/slide15.xml"/><Relationship Id="rId44" Type="http://schemas.openxmlformats.org/officeDocument/2006/relationships/font" Target="fonts/OpenSans-regular.fntdata"/><Relationship Id="rId21" Type="http://schemas.openxmlformats.org/officeDocument/2006/relationships/slide" Target="slides/slide14.xml"/><Relationship Id="rId43" Type="http://schemas.openxmlformats.org/officeDocument/2006/relationships/font" Target="fonts/TekoLight-bold.fntdata"/><Relationship Id="rId24" Type="http://schemas.openxmlformats.org/officeDocument/2006/relationships/slide" Target="slides/slide17.xml"/><Relationship Id="rId46" Type="http://schemas.openxmlformats.org/officeDocument/2006/relationships/font" Target="fonts/OpenSans-italic.fntdata"/><Relationship Id="rId23" Type="http://schemas.openxmlformats.org/officeDocument/2006/relationships/slide" Target="slides/slide16.xml"/><Relationship Id="rId45"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OpenSans-boldItalic.fntdata"/><Relationship Id="rId28" Type="http://schemas.openxmlformats.org/officeDocument/2006/relationships/font" Target="fonts/SourceCodeProLight-regular.fntdata"/><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SourceCodeProLigh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SourceCodeProLight-boldItalic.fntdata"/><Relationship Id="rId30" Type="http://schemas.openxmlformats.org/officeDocument/2006/relationships/font" Target="fonts/SourceCodeProLight-italic.fntdata"/><Relationship Id="rId11" Type="http://schemas.openxmlformats.org/officeDocument/2006/relationships/slide" Target="slides/slide4.xml"/><Relationship Id="rId33" Type="http://schemas.openxmlformats.org/officeDocument/2006/relationships/font" Target="fonts/Teko-bold.fntdata"/><Relationship Id="rId10" Type="http://schemas.openxmlformats.org/officeDocument/2006/relationships/slide" Target="slides/slide3.xml"/><Relationship Id="rId32" Type="http://schemas.openxmlformats.org/officeDocument/2006/relationships/font" Target="fonts/Teko-regular.fntdata"/><Relationship Id="rId13" Type="http://schemas.openxmlformats.org/officeDocument/2006/relationships/slide" Target="slides/slide6.xml"/><Relationship Id="rId35" Type="http://schemas.openxmlformats.org/officeDocument/2006/relationships/font" Target="fonts/PTSansNarrow-bold.fntdata"/><Relationship Id="rId12" Type="http://schemas.openxmlformats.org/officeDocument/2006/relationships/slide" Target="slides/slide5.xml"/><Relationship Id="rId34" Type="http://schemas.openxmlformats.org/officeDocument/2006/relationships/font" Target="fonts/PTSansNarrow-regular.fntdata"/><Relationship Id="rId15" Type="http://schemas.openxmlformats.org/officeDocument/2006/relationships/slide" Target="slides/slide8.xml"/><Relationship Id="rId37" Type="http://schemas.openxmlformats.org/officeDocument/2006/relationships/font" Target="fonts/SourceCodePro-bold.fntdata"/><Relationship Id="rId14" Type="http://schemas.openxmlformats.org/officeDocument/2006/relationships/slide" Target="slides/slide7.xml"/><Relationship Id="rId36" Type="http://schemas.openxmlformats.org/officeDocument/2006/relationships/font" Target="fonts/SourceCodePro-regular.fntdata"/><Relationship Id="rId17" Type="http://schemas.openxmlformats.org/officeDocument/2006/relationships/slide" Target="slides/slide10.xml"/><Relationship Id="rId39" Type="http://schemas.openxmlformats.org/officeDocument/2006/relationships/font" Target="fonts/SourceCodePro-boldItalic.fntdata"/><Relationship Id="rId16" Type="http://schemas.openxmlformats.org/officeDocument/2006/relationships/slide" Target="slides/slide9.xml"/><Relationship Id="rId38" Type="http://schemas.openxmlformats.org/officeDocument/2006/relationships/font" Target="fonts/SourceCodePro-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784485fda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c784485fda_2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c8caddf7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c8caddf7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c784485fda_2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c784485fda_2_1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c98ddc7d1a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c98ddc7d1a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c368db47db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gc368db47db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c784485fda_2_1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gc784485fda_2_1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c784485fda_2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gc784485fda_2_1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CN" sz="1200">
                <a:solidFill>
                  <a:srgbClr val="333333"/>
                </a:solidFill>
                <a:highlight>
                  <a:srgbClr val="FFFFFF"/>
                </a:highlight>
                <a:latin typeface="Open Sans"/>
                <a:ea typeface="Open Sans"/>
                <a:cs typeface="Open Sans"/>
                <a:sym typeface="Open Sans"/>
              </a:rPr>
              <a:t>Follow these steps when defining a KPI:</a:t>
            </a:r>
            <a:endParaRPr b="1" sz="1200">
              <a:solidFill>
                <a:srgbClr val="333333"/>
              </a:solidFill>
              <a:highlight>
                <a:srgbClr val="FFFFFF"/>
              </a:highlight>
              <a:latin typeface="Open Sans"/>
              <a:ea typeface="Open Sans"/>
              <a:cs typeface="Open Sans"/>
              <a:sym typeface="Open Sans"/>
            </a:endParaRPr>
          </a:p>
          <a:p>
            <a:pPr indent="0" lvl="0" marL="0" rtl="0" algn="l">
              <a:lnSpc>
                <a:spcPct val="100000"/>
              </a:lnSpc>
              <a:spcBef>
                <a:spcPts val="80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c784485fda_2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gc784485fda_2_7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zh-CN">
                <a:solidFill>
                  <a:schemeClr val="dk1"/>
                </a:solidFill>
                <a:highlight>
                  <a:srgbClr val="FFFF00"/>
                </a:highlight>
              </a:rPr>
              <a:t>Key Process Indicators That The Senior Leadership should track to monitor the extent of success in implementing your strategy. </a:t>
            </a:r>
            <a:endParaRPr b="1">
              <a:solidFill>
                <a:schemeClr val="dk1"/>
              </a:solidFill>
              <a:highlight>
                <a:srgbClr val="FFFF00"/>
              </a:highlight>
            </a:endParaRPr>
          </a:p>
          <a:p>
            <a:pPr indent="0" lvl="0" marL="0" rtl="0" algn="l">
              <a:lnSpc>
                <a:spcPct val="115000"/>
              </a:lnSpc>
              <a:spcBef>
                <a:spcPts val="1200"/>
              </a:spcBef>
              <a:spcAft>
                <a:spcPts val="0"/>
              </a:spcAft>
              <a:buSzPts val="1100"/>
              <a:buNone/>
            </a:pPr>
            <a:r>
              <a:rPr lang="zh-CN" sz="1200">
                <a:solidFill>
                  <a:srgbClr val="2B2B2B"/>
                </a:solidFill>
                <a:highlight>
                  <a:srgbClr val="FFFFFF"/>
                </a:highlight>
              </a:rPr>
              <a:t>To achieve this, the strategy calls for the tactic of creating an easy-to-use application for smartphones to keep track of redemption rewards and credits.</a:t>
            </a:r>
            <a:endParaRPr sz="1200">
              <a:solidFill>
                <a:srgbClr val="2B2B2B"/>
              </a:solidFill>
              <a:highlight>
                <a:srgbClr val="FFFFFF"/>
              </a:highlight>
            </a:endParaRPr>
          </a:p>
          <a:p>
            <a:pPr indent="0" lvl="0" marL="0" rtl="0" algn="l">
              <a:lnSpc>
                <a:spcPct val="115000"/>
              </a:lnSpc>
              <a:spcBef>
                <a:spcPts val="1800"/>
              </a:spcBef>
              <a:spcAft>
                <a:spcPts val="1200"/>
              </a:spcAft>
              <a:buClr>
                <a:schemeClr val="dk1"/>
              </a:buClr>
              <a:buSzPts val="1100"/>
              <a:buFont typeface="Arial"/>
              <a:buNone/>
            </a:pPr>
            <a:r>
              <a:t/>
            </a:r>
            <a:endParaRPr b="1">
              <a:solidFill>
                <a:schemeClr val="dk1"/>
              </a:solidFill>
              <a:highlight>
                <a:srgbClr val="FFFF00"/>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c784485fda_2_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gc784485fda_2_1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zh-CN" sz="900">
                <a:solidFill>
                  <a:schemeClr val="dk1"/>
                </a:solidFill>
              </a:rPr>
              <a:t>Overhauling the entire system and replacing it with digital platform will be very costly for a Gamestop which has seen dwindling performance and profits over the past years.</a:t>
            </a:r>
            <a:endParaRPr sz="900">
              <a:solidFill>
                <a:schemeClr val="dk1"/>
              </a:solidFill>
            </a:endParaRPr>
          </a:p>
          <a:p>
            <a:pPr indent="-285750" lvl="0" marL="457200" rtl="0" algn="l">
              <a:spcBef>
                <a:spcPts val="0"/>
              </a:spcBef>
              <a:spcAft>
                <a:spcPts val="0"/>
              </a:spcAft>
              <a:buClr>
                <a:schemeClr val="dk1"/>
              </a:buClr>
              <a:buSzPts val="900"/>
              <a:buChar char="●"/>
            </a:pPr>
            <a:r>
              <a:rPr lang="zh-CN" sz="900">
                <a:solidFill>
                  <a:schemeClr val="dk1"/>
                </a:solidFill>
              </a:rPr>
              <a:t>Large scale digital market site development and maintenance</a:t>
            </a:r>
            <a:endParaRPr sz="900">
              <a:solidFill>
                <a:schemeClr val="dk1"/>
              </a:solidFill>
            </a:endParaRPr>
          </a:p>
          <a:p>
            <a:pPr indent="-285750" lvl="0" marL="457200" rtl="0" algn="l">
              <a:spcBef>
                <a:spcPts val="0"/>
              </a:spcBef>
              <a:spcAft>
                <a:spcPts val="0"/>
              </a:spcAft>
              <a:buClr>
                <a:schemeClr val="dk1"/>
              </a:buClr>
              <a:buSzPts val="900"/>
              <a:buChar char="●"/>
            </a:pPr>
            <a:r>
              <a:rPr lang="zh-CN" sz="900">
                <a:solidFill>
                  <a:schemeClr val="dk1"/>
                </a:solidFill>
              </a:rPr>
              <a:t>Mass-marketing costs</a:t>
            </a:r>
            <a:endParaRPr sz="900">
              <a:solidFill>
                <a:schemeClr val="dk1"/>
              </a:solidFill>
            </a:endParaRPr>
          </a:p>
          <a:p>
            <a:pPr indent="-285750" lvl="0" marL="457200" rtl="0" algn="l">
              <a:spcBef>
                <a:spcPts val="0"/>
              </a:spcBef>
              <a:spcAft>
                <a:spcPts val="0"/>
              </a:spcAft>
              <a:buClr>
                <a:schemeClr val="dk1"/>
              </a:buClr>
              <a:buSzPts val="900"/>
              <a:buChar char="●"/>
            </a:pPr>
            <a:r>
              <a:rPr lang="zh-CN" sz="900">
                <a:solidFill>
                  <a:schemeClr val="dk1"/>
                </a:solidFill>
              </a:rPr>
              <a:t>Licensing costs for digital games</a:t>
            </a:r>
            <a:endParaRPr sz="900">
              <a:solidFill>
                <a:schemeClr val="dk1"/>
              </a:solidFill>
            </a:endParaRPr>
          </a:p>
          <a:p>
            <a:pPr indent="0" lvl="0" marL="45720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SzPts val="1100"/>
              <a:buNone/>
            </a:pPr>
            <a:r>
              <a:rPr lang="zh-CN" sz="900">
                <a:solidFill>
                  <a:schemeClr val="dk1"/>
                </a:solidFill>
              </a:rPr>
              <a:t>Gamestop must continually adapt to newer technologies and digital platforms to stay ahead. Digital transformation is not a one time change. It will require continuous development and improvements to stay ahead in the ever changing industry.</a:t>
            </a:r>
            <a:endParaRPr sz="900">
              <a:solidFill>
                <a:schemeClr val="dk1"/>
              </a:solidFill>
            </a:endParaRPr>
          </a:p>
          <a:p>
            <a:pPr indent="-311150" lvl="0" marL="457200" rtl="0" algn="l">
              <a:spcBef>
                <a:spcPts val="0"/>
              </a:spcBef>
              <a:spcAft>
                <a:spcPts val="0"/>
              </a:spcAft>
              <a:buClr>
                <a:srgbClr val="000000"/>
              </a:buClr>
              <a:buSzPts val="1300"/>
              <a:buChar char="●"/>
            </a:pPr>
            <a:r>
              <a:rPr lang="zh-CN" sz="1300"/>
              <a:t>Established Competition</a:t>
            </a:r>
            <a:endParaRPr sz="1300"/>
          </a:p>
          <a:p>
            <a:pPr indent="0" lvl="0" marL="0" rtl="0" algn="l">
              <a:spcBef>
                <a:spcPts val="0"/>
              </a:spcBef>
              <a:spcAft>
                <a:spcPts val="0"/>
              </a:spcAft>
              <a:buSzPts val="1100"/>
              <a:buNone/>
            </a:pPr>
            <a:r>
              <a:rPr lang="zh-CN" sz="900"/>
              <a:t>               Hard to compete with established console producers  who provide games directly on consoles via their online platforms. nintendo, ea, sony, microsoft, steam etc.</a:t>
            </a:r>
            <a:endParaRPr sz="900"/>
          </a:p>
          <a:p>
            <a:pPr indent="0" lvl="0" marL="0" rtl="0" algn="l">
              <a:spcBef>
                <a:spcPts val="0"/>
              </a:spcBef>
              <a:spcAft>
                <a:spcPts val="0"/>
              </a:spcAft>
              <a:buSzPts val="1100"/>
              <a:buNone/>
            </a:pPr>
            <a:r>
              <a:t/>
            </a:r>
            <a:endParaRPr sz="900"/>
          </a:p>
          <a:p>
            <a:pPr indent="-311150" lvl="0" marL="457200" rtl="0" algn="l">
              <a:spcBef>
                <a:spcPts val="0"/>
              </a:spcBef>
              <a:spcAft>
                <a:spcPts val="0"/>
              </a:spcAft>
              <a:buClr>
                <a:srgbClr val="000000"/>
              </a:buClr>
              <a:buSzPts val="1300"/>
              <a:buChar char="●"/>
            </a:pPr>
            <a:r>
              <a:rPr lang="zh-CN" sz="1300"/>
              <a:t>New Market Entrants</a:t>
            </a:r>
            <a:endParaRPr sz="1300"/>
          </a:p>
          <a:p>
            <a:pPr indent="0" lvl="0" marL="0" rtl="0" algn="l">
              <a:spcBef>
                <a:spcPts val="0"/>
              </a:spcBef>
              <a:spcAft>
                <a:spcPts val="0"/>
              </a:spcAft>
              <a:buSzPts val="1100"/>
              <a:buNone/>
            </a:pPr>
            <a:r>
              <a:rPr lang="zh-CN" sz="900"/>
              <a:t>               If Gamestop can implement their plan successfully, then they open the door for potential competitors to enter the space and imitate their strategies. amazon, walmart etc.</a:t>
            </a:r>
            <a:endParaRPr sz="900"/>
          </a:p>
          <a:p>
            <a:pPr indent="0" lvl="0" marL="0" rtl="0" algn="l">
              <a:spcBef>
                <a:spcPts val="0"/>
              </a:spcBef>
              <a:spcAft>
                <a:spcPts val="0"/>
              </a:spcAft>
              <a:buClr>
                <a:schemeClr val="dk1"/>
              </a:buClr>
              <a:buSzPts val="1100"/>
              <a:buFont typeface="Arial"/>
              <a:buNone/>
            </a:pPr>
            <a:r>
              <a:t/>
            </a:r>
            <a:endParaRPr sz="9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c784485fda_2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9" name="Google Shape;1359;gc784485fda_2_1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000000"/>
              </a:buClr>
              <a:buSzPts val="900"/>
              <a:buFont typeface="Source Code Pro Light"/>
              <a:buChar char="●"/>
            </a:pPr>
            <a:r>
              <a:rPr lang="zh-CN" sz="900">
                <a:latin typeface="Source Code Pro Light"/>
                <a:ea typeface="Source Code Pro Light"/>
                <a:cs typeface="Source Code Pro Light"/>
                <a:sym typeface="Source Code Pro Light"/>
              </a:rPr>
              <a:t>Digital Disruptors have caused Gamestop to urgently reasses their current business  model</a:t>
            </a:r>
            <a:endParaRPr sz="900">
              <a:latin typeface="Source Code Pro Light"/>
              <a:ea typeface="Source Code Pro Light"/>
              <a:cs typeface="Source Code Pro Light"/>
              <a:sym typeface="Source Code Pro Light"/>
            </a:endParaRPr>
          </a:p>
          <a:p>
            <a:pPr indent="0" lvl="0" marL="0" rtl="0" algn="l">
              <a:spcBef>
                <a:spcPts val="0"/>
              </a:spcBef>
              <a:spcAft>
                <a:spcPts val="0"/>
              </a:spcAft>
              <a:buClr>
                <a:schemeClr val="dk1"/>
              </a:buClr>
              <a:buSzPts val="1100"/>
              <a:buFont typeface="Arial"/>
              <a:buNone/>
            </a:pPr>
            <a:r>
              <a:t/>
            </a:r>
            <a:endParaRPr sz="900">
              <a:latin typeface="Source Code Pro Light"/>
              <a:ea typeface="Source Code Pro Light"/>
              <a:cs typeface="Source Code Pro Light"/>
              <a:sym typeface="Source Code Pro Light"/>
            </a:endParaRPr>
          </a:p>
          <a:p>
            <a:pPr indent="-285750" lvl="0" marL="457200" rtl="0" algn="l">
              <a:spcBef>
                <a:spcPts val="0"/>
              </a:spcBef>
              <a:spcAft>
                <a:spcPts val="0"/>
              </a:spcAft>
              <a:buClr>
                <a:srgbClr val="000000"/>
              </a:buClr>
              <a:buSzPts val="900"/>
              <a:buFont typeface="Source Code Pro Light"/>
              <a:buChar char="●"/>
            </a:pPr>
            <a:r>
              <a:rPr lang="zh-CN" sz="900">
                <a:latin typeface="Source Code Pro Light"/>
                <a:ea typeface="Source Code Pro Light"/>
                <a:cs typeface="Source Code Pro Light"/>
                <a:sym typeface="Source Code Pro Light"/>
              </a:rPr>
              <a:t>Digital Transformation in the form of new digital marketplace as a solution</a:t>
            </a:r>
            <a:endParaRPr sz="900">
              <a:latin typeface="Source Code Pro Light"/>
              <a:ea typeface="Source Code Pro Light"/>
              <a:cs typeface="Source Code Pro Light"/>
              <a:sym typeface="Source Code Pro Light"/>
            </a:endParaRPr>
          </a:p>
          <a:p>
            <a:pPr indent="0" lvl="0" marL="0" rtl="0" algn="l">
              <a:spcBef>
                <a:spcPts val="0"/>
              </a:spcBef>
              <a:spcAft>
                <a:spcPts val="0"/>
              </a:spcAft>
              <a:buClr>
                <a:schemeClr val="dk1"/>
              </a:buClr>
              <a:buSzPts val="1100"/>
              <a:buFont typeface="Arial"/>
              <a:buNone/>
            </a:pPr>
            <a:r>
              <a:t/>
            </a:r>
            <a:endParaRPr sz="900">
              <a:latin typeface="Source Code Pro Light"/>
              <a:ea typeface="Source Code Pro Light"/>
              <a:cs typeface="Source Code Pro Light"/>
              <a:sym typeface="Source Code Pro Light"/>
            </a:endParaRPr>
          </a:p>
          <a:p>
            <a:pPr indent="-285750" lvl="0" marL="457200" rtl="0" algn="l">
              <a:spcBef>
                <a:spcPts val="0"/>
              </a:spcBef>
              <a:spcAft>
                <a:spcPts val="0"/>
              </a:spcAft>
              <a:buClr>
                <a:srgbClr val="000000"/>
              </a:buClr>
              <a:buSzPts val="900"/>
              <a:buFont typeface="Source Code Pro Light"/>
              <a:buChar char="●"/>
            </a:pPr>
            <a:r>
              <a:rPr lang="zh-CN" sz="900">
                <a:latin typeface="Source Code Pro Light"/>
                <a:ea typeface="Source Code Pro Light"/>
                <a:cs typeface="Source Code Pro Light"/>
                <a:sym typeface="Source Code Pro Light"/>
              </a:rPr>
              <a:t>Value Proposition of new strategy provides customers with accessibility, affordability and networking</a:t>
            </a:r>
            <a:endParaRPr sz="900">
              <a:latin typeface="Source Code Pro Light"/>
              <a:ea typeface="Source Code Pro Light"/>
              <a:cs typeface="Source Code Pro Light"/>
              <a:sym typeface="Source Code Pro Light"/>
            </a:endParaRPr>
          </a:p>
          <a:p>
            <a:pPr indent="0" lvl="0" marL="0" rtl="0" algn="l">
              <a:spcBef>
                <a:spcPts val="0"/>
              </a:spcBef>
              <a:spcAft>
                <a:spcPts val="0"/>
              </a:spcAft>
              <a:buClr>
                <a:schemeClr val="dk1"/>
              </a:buClr>
              <a:buSzPts val="1100"/>
              <a:buFont typeface="Arial"/>
              <a:buNone/>
            </a:pPr>
            <a:r>
              <a:t/>
            </a:r>
            <a:endParaRPr sz="900">
              <a:latin typeface="Source Code Pro Light"/>
              <a:ea typeface="Source Code Pro Light"/>
              <a:cs typeface="Source Code Pro Light"/>
              <a:sym typeface="Source Code Pro Light"/>
            </a:endParaRPr>
          </a:p>
          <a:p>
            <a:pPr indent="-285750" lvl="0" marL="457200" rtl="0" algn="l">
              <a:spcBef>
                <a:spcPts val="0"/>
              </a:spcBef>
              <a:spcAft>
                <a:spcPts val="0"/>
              </a:spcAft>
              <a:buClr>
                <a:srgbClr val="000000"/>
              </a:buClr>
              <a:buSzPts val="900"/>
              <a:buFont typeface="Source Code Pro Light"/>
              <a:buChar char="●"/>
            </a:pPr>
            <a:r>
              <a:rPr lang="zh-CN" sz="900">
                <a:latin typeface="Source Code Pro Light"/>
                <a:ea typeface="Source Code Pro Light"/>
                <a:cs typeface="Source Code Pro Light"/>
                <a:sym typeface="Source Code Pro Light"/>
              </a:rPr>
              <a:t>Digital Transformation strategy must include critical success factors, KPIs and awareness of barriers to successful implementation.</a:t>
            </a:r>
            <a:endParaRPr sz="900">
              <a:latin typeface="Source Code Pro Light"/>
              <a:ea typeface="Source Code Pro Light"/>
              <a:cs typeface="Source Code Pro Light"/>
              <a:sym typeface="Source Code Pro Light"/>
            </a:endParaRPr>
          </a:p>
          <a:p>
            <a:pPr indent="0" lvl="0" marL="0" rtl="0" algn="l">
              <a:spcBef>
                <a:spcPts val="0"/>
              </a:spcBef>
              <a:spcAft>
                <a:spcPts val="0"/>
              </a:spcAft>
              <a:buClr>
                <a:schemeClr val="dk1"/>
              </a:buClr>
              <a:buSzPts val="1100"/>
              <a:buFont typeface="Arial"/>
              <a:buNone/>
            </a:pPr>
            <a:r>
              <a:t/>
            </a:r>
            <a:endParaRPr sz="900">
              <a:latin typeface="Source Code Pro Light"/>
              <a:ea typeface="Source Code Pro Light"/>
              <a:cs typeface="Source Code Pro Light"/>
              <a:sym typeface="Source Code Pro Light"/>
            </a:endParaRPr>
          </a:p>
          <a:p>
            <a:pPr indent="-285750" lvl="0" marL="457200" rtl="0" algn="l">
              <a:spcBef>
                <a:spcPts val="0"/>
              </a:spcBef>
              <a:spcAft>
                <a:spcPts val="0"/>
              </a:spcAft>
              <a:buClr>
                <a:srgbClr val="000000"/>
              </a:buClr>
              <a:buSzPts val="900"/>
              <a:buFont typeface="Source Code Pro Light"/>
              <a:buChar char="●"/>
            </a:pPr>
            <a:r>
              <a:rPr lang="zh-CN" sz="900">
                <a:latin typeface="Source Code Pro Light"/>
                <a:ea typeface="Source Code Pro Light"/>
                <a:cs typeface="Source Code Pro Light"/>
                <a:sym typeface="Source Code Pro Light"/>
              </a:rPr>
              <a:t>Digital Transformation is vital to the success of Gamestop and any company that wishes to thrive in the ever changing digital economy of the 21st century.</a:t>
            </a:r>
            <a:endParaRPr sz="900">
              <a:latin typeface="Source Code Pro Light"/>
              <a:ea typeface="Source Code Pro Light"/>
              <a:cs typeface="Source Code Pro Light"/>
              <a:sym typeface="Source Code Pro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c368db47db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6" name="Google Shape;1496;gc368db47db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c784485fda_2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c784485fda_2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c784485fda_2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4" name="Google Shape;1504;gc784485fda_2_18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c784485fda_2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c784485fda_2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c8ce6d3ba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c8ce6d3ba3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784485fda_2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c784485fda_2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a:t>AValuePropositionisanencapsulation(statementof)thebenefits thatthebuyer ofaserviceoraproductreceivesfromtheproductorservice.Inother words,itisaconcisedescription ofthereasonsabuyershouldpurchaseaproductora service.Thereareverysimilardefinitionsofthis conceptthatyoucanexploreforadeeper understanding.</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c784485fda_2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c784485fda_2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a:t>A business model represents the way in which a company creates, delivers and capturesvalue.Inotherwords,itencompassesthewaysinwhichacompany producesservicesand products, distributes them, prices them and captures revenues.</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c8ce6d3ba3_9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gc8ce6d3ba3_9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c670d4e2af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c670d4e2af_5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c670d4e2a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c670d4e2af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a:t>A business model represents the way in which a company creates, delivers and capturesvalue.Inotherwords,itencompassesthewaysinwhichacompany producesservicesand products, distributes them, prices them and captures revenues.</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962750" y="1680600"/>
            <a:ext cx="4475400" cy="17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algn="l">
              <a:lnSpc>
                <a:spcPct val="100000"/>
              </a:lnSpc>
              <a:spcBef>
                <a:spcPts val="0"/>
              </a:spcBef>
              <a:spcAft>
                <a:spcPts val="0"/>
              </a:spcAft>
              <a:buClr>
                <a:schemeClr val="lt1"/>
              </a:buClr>
              <a:buSzPts val="5200"/>
              <a:buNone/>
              <a:defRPr sz="5200">
                <a:solidFill>
                  <a:schemeClr val="lt1"/>
                </a:solidFill>
              </a:defRPr>
            </a:lvl2pPr>
            <a:lvl3pPr lvl="2" algn="l">
              <a:lnSpc>
                <a:spcPct val="100000"/>
              </a:lnSpc>
              <a:spcBef>
                <a:spcPts val="0"/>
              </a:spcBef>
              <a:spcAft>
                <a:spcPts val="0"/>
              </a:spcAft>
              <a:buClr>
                <a:schemeClr val="lt1"/>
              </a:buClr>
              <a:buSzPts val="5200"/>
              <a:buNone/>
              <a:defRPr sz="5200">
                <a:solidFill>
                  <a:schemeClr val="lt1"/>
                </a:solidFill>
              </a:defRPr>
            </a:lvl3pPr>
            <a:lvl4pPr lvl="3" algn="l">
              <a:lnSpc>
                <a:spcPct val="100000"/>
              </a:lnSpc>
              <a:spcBef>
                <a:spcPts val="0"/>
              </a:spcBef>
              <a:spcAft>
                <a:spcPts val="0"/>
              </a:spcAft>
              <a:buClr>
                <a:schemeClr val="lt1"/>
              </a:buClr>
              <a:buSzPts val="5200"/>
              <a:buNone/>
              <a:defRPr sz="5200">
                <a:solidFill>
                  <a:schemeClr val="lt1"/>
                </a:solidFill>
              </a:defRPr>
            </a:lvl4pPr>
            <a:lvl5pPr lvl="4" algn="l">
              <a:lnSpc>
                <a:spcPct val="100000"/>
              </a:lnSpc>
              <a:spcBef>
                <a:spcPts val="0"/>
              </a:spcBef>
              <a:spcAft>
                <a:spcPts val="0"/>
              </a:spcAft>
              <a:buClr>
                <a:schemeClr val="lt1"/>
              </a:buClr>
              <a:buSzPts val="5200"/>
              <a:buNone/>
              <a:defRPr sz="5200">
                <a:solidFill>
                  <a:schemeClr val="lt1"/>
                </a:solidFill>
              </a:defRPr>
            </a:lvl5pPr>
            <a:lvl6pPr lvl="5" algn="l">
              <a:lnSpc>
                <a:spcPct val="100000"/>
              </a:lnSpc>
              <a:spcBef>
                <a:spcPts val="0"/>
              </a:spcBef>
              <a:spcAft>
                <a:spcPts val="0"/>
              </a:spcAft>
              <a:buClr>
                <a:schemeClr val="lt1"/>
              </a:buClr>
              <a:buSzPts val="5200"/>
              <a:buNone/>
              <a:defRPr sz="5200">
                <a:solidFill>
                  <a:schemeClr val="lt1"/>
                </a:solidFill>
              </a:defRPr>
            </a:lvl6pPr>
            <a:lvl7pPr lvl="6" algn="l">
              <a:lnSpc>
                <a:spcPct val="100000"/>
              </a:lnSpc>
              <a:spcBef>
                <a:spcPts val="0"/>
              </a:spcBef>
              <a:spcAft>
                <a:spcPts val="0"/>
              </a:spcAft>
              <a:buClr>
                <a:schemeClr val="lt1"/>
              </a:buClr>
              <a:buSzPts val="5200"/>
              <a:buNone/>
              <a:defRPr sz="5200">
                <a:solidFill>
                  <a:schemeClr val="lt1"/>
                </a:solidFill>
              </a:defRPr>
            </a:lvl7pPr>
            <a:lvl8pPr lvl="7" algn="l">
              <a:lnSpc>
                <a:spcPct val="100000"/>
              </a:lnSpc>
              <a:spcBef>
                <a:spcPts val="0"/>
              </a:spcBef>
              <a:spcAft>
                <a:spcPts val="0"/>
              </a:spcAft>
              <a:buClr>
                <a:schemeClr val="lt1"/>
              </a:buClr>
              <a:buSzPts val="5200"/>
              <a:buNone/>
              <a:defRPr sz="5200">
                <a:solidFill>
                  <a:schemeClr val="lt1"/>
                </a:solidFill>
              </a:defRPr>
            </a:lvl8pPr>
            <a:lvl9pPr lvl="8" algn="l">
              <a:lnSpc>
                <a:spcPct val="100000"/>
              </a:lnSpc>
              <a:spcBef>
                <a:spcPts val="0"/>
              </a:spcBef>
              <a:spcAft>
                <a:spcPts val="0"/>
              </a:spcAft>
              <a:buClr>
                <a:schemeClr val="lt1"/>
              </a:buClr>
              <a:buSzPts val="5200"/>
              <a:buNone/>
              <a:defRPr sz="5200">
                <a:solidFill>
                  <a:schemeClr val="lt1"/>
                </a:solidFill>
              </a:defRPr>
            </a:lvl9pPr>
          </a:lstStyle>
          <a:p/>
        </p:txBody>
      </p:sp>
      <p:sp>
        <p:nvSpPr>
          <p:cNvPr id="55" name="Google Shape;55;p14"/>
          <p:cNvSpPr txBox="1"/>
          <p:nvPr>
            <p:ph idx="1" type="subTitle"/>
          </p:nvPr>
        </p:nvSpPr>
        <p:spPr>
          <a:xfrm>
            <a:off x="962750" y="3663600"/>
            <a:ext cx="2402100" cy="7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2800"/>
              <a:buNone/>
              <a:defRPr sz="2800">
                <a:solidFill>
                  <a:schemeClr val="lt1"/>
                </a:solidFill>
              </a:defRPr>
            </a:lvl2pPr>
            <a:lvl3pPr lvl="2" algn="l">
              <a:lnSpc>
                <a:spcPct val="100000"/>
              </a:lnSpc>
              <a:spcBef>
                <a:spcPts val="0"/>
              </a:spcBef>
              <a:spcAft>
                <a:spcPts val="0"/>
              </a:spcAft>
              <a:buClr>
                <a:schemeClr val="lt1"/>
              </a:buClr>
              <a:buSzPts val="2800"/>
              <a:buNone/>
              <a:defRPr sz="2800">
                <a:solidFill>
                  <a:schemeClr val="lt1"/>
                </a:solidFill>
              </a:defRPr>
            </a:lvl3pPr>
            <a:lvl4pPr lvl="3" algn="l">
              <a:lnSpc>
                <a:spcPct val="100000"/>
              </a:lnSpc>
              <a:spcBef>
                <a:spcPts val="0"/>
              </a:spcBef>
              <a:spcAft>
                <a:spcPts val="0"/>
              </a:spcAft>
              <a:buClr>
                <a:schemeClr val="lt1"/>
              </a:buClr>
              <a:buSzPts val="2800"/>
              <a:buNone/>
              <a:defRPr sz="2800">
                <a:solidFill>
                  <a:schemeClr val="lt1"/>
                </a:solidFill>
              </a:defRPr>
            </a:lvl4pPr>
            <a:lvl5pPr lvl="4" algn="l">
              <a:lnSpc>
                <a:spcPct val="100000"/>
              </a:lnSpc>
              <a:spcBef>
                <a:spcPts val="0"/>
              </a:spcBef>
              <a:spcAft>
                <a:spcPts val="0"/>
              </a:spcAft>
              <a:buClr>
                <a:schemeClr val="lt1"/>
              </a:buClr>
              <a:buSzPts val="2800"/>
              <a:buNone/>
              <a:defRPr sz="2800">
                <a:solidFill>
                  <a:schemeClr val="lt1"/>
                </a:solidFill>
              </a:defRPr>
            </a:lvl5pPr>
            <a:lvl6pPr lvl="5" algn="l">
              <a:lnSpc>
                <a:spcPct val="100000"/>
              </a:lnSpc>
              <a:spcBef>
                <a:spcPts val="0"/>
              </a:spcBef>
              <a:spcAft>
                <a:spcPts val="0"/>
              </a:spcAft>
              <a:buClr>
                <a:schemeClr val="lt1"/>
              </a:buClr>
              <a:buSzPts val="2800"/>
              <a:buNone/>
              <a:defRPr sz="2800">
                <a:solidFill>
                  <a:schemeClr val="lt1"/>
                </a:solidFill>
              </a:defRPr>
            </a:lvl6pPr>
            <a:lvl7pPr lvl="6" algn="l">
              <a:lnSpc>
                <a:spcPct val="100000"/>
              </a:lnSpc>
              <a:spcBef>
                <a:spcPts val="0"/>
              </a:spcBef>
              <a:spcAft>
                <a:spcPts val="0"/>
              </a:spcAft>
              <a:buClr>
                <a:schemeClr val="lt1"/>
              </a:buClr>
              <a:buSzPts val="2800"/>
              <a:buNone/>
              <a:defRPr sz="2800">
                <a:solidFill>
                  <a:schemeClr val="lt1"/>
                </a:solidFill>
              </a:defRPr>
            </a:lvl7pPr>
            <a:lvl8pPr lvl="7" algn="l">
              <a:lnSpc>
                <a:spcPct val="100000"/>
              </a:lnSpc>
              <a:spcBef>
                <a:spcPts val="0"/>
              </a:spcBef>
              <a:spcAft>
                <a:spcPts val="0"/>
              </a:spcAft>
              <a:buClr>
                <a:schemeClr val="lt1"/>
              </a:buClr>
              <a:buSzPts val="2800"/>
              <a:buNone/>
              <a:defRPr sz="2800">
                <a:solidFill>
                  <a:schemeClr val="lt1"/>
                </a:solidFill>
              </a:defRPr>
            </a:lvl8pPr>
            <a:lvl9pPr lvl="8" algn="l">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ctrTitle"/>
          </p:nvPr>
        </p:nvSpPr>
        <p:spPr>
          <a:xfrm>
            <a:off x="4751864" y="725989"/>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a:buNone/>
              <a:defRPr sz="1800">
                <a:latin typeface="Teko"/>
                <a:ea typeface="Teko"/>
                <a:cs typeface="Teko"/>
                <a:sym typeface="Teko"/>
              </a:defRPr>
            </a:lvl1pPr>
            <a:lvl2pPr lvl="1" algn="l">
              <a:lnSpc>
                <a:spcPct val="100000"/>
              </a:lnSpc>
              <a:spcBef>
                <a:spcPts val="0"/>
              </a:spcBef>
              <a:spcAft>
                <a:spcPts val="0"/>
              </a:spcAft>
              <a:buSzPts val="1800"/>
              <a:buFont typeface="Teko"/>
              <a:buNone/>
              <a:defRPr sz="1800">
                <a:latin typeface="Teko"/>
                <a:ea typeface="Teko"/>
                <a:cs typeface="Teko"/>
                <a:sym typeface="Teko"/>
              </a:defRPr>
            </a:lvl2pPr>
            <a:lvl3pPr lvl="2" algn="l">
              <a:lnSpc>
                <a:spcPct val="100000"/>
              </a:lnSpc>
              <a:spcBef>
                <a:spcPts val="0"/>
              </a:spcBef>
              <a:spcAft>
                <a:spcPts val="0"/>
              </a:spcAft>
              <a:buSzPts val="1800"/>
              <a:buFont typeface="Teko"/>
              <a:buNone/>
              <a:defRPr sz="1800">
                <a:latin typeface="Teko"/>
                <a:ea typeface="Teko"/>
                <a:cs typeface="Teko"/>
                <a:sym typeface="Teko"/>
              </a:defRPr>
            </a:lvl3pPr>
            <a:lvl4pPr lvl="3" algn="l">
              <a:lnSpc>
                <a:spcPct val="100000"/>
              </a:lnSpc>
              <a:spcBef>
                <a:spcPts val="0"/>
              </a:spcBef>
              <a:spcAft>
                <a:spcPts val="0"/>
              </a:spcAft>
              <a:buSzPts val="1800"/>
              <a:buFont typeface="Teko"/>
              <a:buNone/>
              <a:defRPr sz="1800">
                <a:latin typeface="Teko"/>
                <a:ea typeface="Teko"/>
                <a:cs typeface="Teko"/>
                <a:sym typeface="Teko"/>
              </a:defRPr>
            </a:lvl4pPr>
            <a:lvl5pPr lvl="4" algn="l">
              <a:lnSpc>
                <a:spcPct val="100000"/>
              </a:lnSpc>
              <a:spcBef>
                <a:spcPts val="0"/>
              </a:spcBef>
              <a:spcAft>
                <a:spcPts val="0"/>
              </a:spcAft>
              <a:buSzPts val="1800"/>
              <a:buFont typeface="Teko"/>
              <a:buNone/>
              <a:defRPr sz="1800">
                <a:latin typeface="Teko"/>
                <a:ea typeface="Teko"/>
                <a:cs typeface="Teko"/>
                <a:sym typeface="Teko"/>
              </a:defRPr>
            </a:lvl5pPr>
            <a:lvl6pPr lvl="5" algn="l">
              <a:lnSpc>
                <a:spcPct val="100000"/>
              </a:lnSpc>
              <a:spcBef>
                <a:spcPts val="0"/>
              </a:spcBef>
              <a:spcAft>
                <a:spcPts val="0"/>
              </a:spcAft>
              <a:buSzPts val="1800"/>
              <a:buFont typeface="Teko"/>
              <a:buNone/>
              <a:defRPr sz="1800">
                <a:latin typeface="Teko"/>
                <a:ea typeface="Teko"/>
                <a:cs typeface="Teko"/>
                <a:sym typeface="Teko"/>
              </a:defRPr>
            </a:lvl6pPr>
            <a:lvl7pPr lvl="6" algn="l">
              <a:lnSpc>
                <a:spcPct val="100000"/>
              </a:lnSpc>
              <a:spcBef>
                <a:spcPts val="0"/>
              </a:spcBef>
              <a:spcAft>
                <a:spcPts val="0"/>
              </a:spcAft>
              <a:buSzPts val="1800"/>
              <a:buFont typeface="Teko"/>
              <a:buNone/>
              <a:defRPr sz="1800">
                <a:latin typeface="Teko"/>
                <a:ea typeface="Teko"/>
                <a:cs typeface="Teko"/>
                <a:sym typeface="Teko"/>
              </a:defRPr>
            </a:lvl7pPr>
            <a:lvl8pPr lvl="7" algn="l">
              <a:lnSpc>
                <a:spcPct val="100000"/>
              </a:lnSpc>
              <a:spcBef>
                <a:spcPts val="0"/>
              </a:spcBef>
              <a:spcAft>
                <a:spcPts val="0"/>
              </a:spcAft>
              <a:buSzPts val="1800"/>
              <a:buFont typeface="Teko"/>
              <a:buNone/>
              <a:defRPr sz="1800">
                <a:latin typeface="Teko"/>
                <a:ea typeface="Teko"/>
                <a:cs typeface="Teko"/>
                <a:sym typeface="Teko"/>
              </a:defRPr>
            </a:lvl8pPr>
            <a:lvl9pPr lvl="8" algn="l">
              <a:lnSpc>
                <a:spcPct val="100000"/>
              </a:lnSpc>
              <a:spcBef>
                <a:spcPts val="0"/>
              </a:spcBef>
              <a:spcAft>
                <a:spcPts val="0"/>
              </a:spcAft>
              <a:buSzPts val="1800"/>
              <a:buFont typeface="Teko"/>
              <a:buNone/>
              <a:defRPr sz="1800">
                <a:latin typeface="Teko"/>
                <a:ea typeface="Teko"/>
                <a:cs typeface="Teko"/>
                <a:sym typeface="Teko"/>
              </a:defRPr>
            </a:lvl9pPr>
          </a:lstStyle>
          <a:p/>
        </p:txBody>
      </p:sp>
      <p:sp>
        <p:nvSpPr>
          <p:cNvPr id="58" name="Google Shape;58;p15"/>
          <p:cNvSpPr txBox="1"/>
          <p:nvPr>
            <p:ph idx="1" type="subTitle"/>
          </p:nvPr>
        </p:nvSpPr>
        <p:spPr>
          <a:xfrm>
            <a:off x="4751864" y="1153999"/>
            <a:ext cx="2142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9" name="Google Shape;59;p15"/>
          <p:cNvSpPr txBox="1"/>
          <p:nvPr>
            <p:ph idx="2" type="title"/>
          </p:nvPr>
        </p:nvSpPr>
        <p:spPr>
          <a:xfrm>
            <a:off x="4078923" y="1008060"/>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Font typeface="Teko"/>
              <a:buNone/>
              <a:defRPr sz="4800">
                <a:latin typeface="Teko"/>
                <a:ea typeface="Teko"/>
                <a:cs typeface="Teko"/>
                <a:sym typeface="Teko"/>
              </a:defRPr>
            </a:lvl1pPr>
            <a:lvl2pPr lvl="1" algn="l">
              <a:lnSpc>
                <a:spcPct val="100000"/>
              </a:lnSpc>
              <a:spcBef>
                <a:spcPts val="0"/>
              </a:spcBef>
              <a:spcAft>
                <a:spcPts val="0"/>
              </a:spcAft>
              <a:buSzPts val="48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48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48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48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48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48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48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4800"/>
              <a:buFont typeface="Teko Medium"/>
              <a:buNone/>
              <a:defRPr sz="4800">
                <a:latin typeface="Teko Medium"/>
                <a:ea typeface="Teko Medium"/>
                <a:cs typeface="Teko Medium"/>
                <a:sym typeface="Teko Medium"/>
              </a:defRPr>
            </a:lvl9pPr>
          </a:lstStyle>
          <a:p/>
        </p:txBody>
      </p:sp>
      <p:sp>
        <p:nvSpPr>
          <p:cNvPr id="60" name="Google Shape;60;p15"/>
          <p:cNvSpPr txBox="1"/>
          <p:nvPr>
            <p:ph idx="3" type="ctrTitle"/>
          </p:nvPr>
        </p:nvSpPr>
        <p:spPr>
          <a:xfrm>
            <a:off x="6021200" y="1716846"/>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a:buNone/>
              <a:defRPr sz="1800">
                <a:latin typeface="Teko"/>
                <a:ea typeface="Teko"/>
                <a:cs typeface="Teko"/>
                <a:sym typeface="Teko"/>
              </a:defRPr>
            </a:lvl1pPr>
            <a:lvl2pPr lvl="1" algn="l">
              <a:lnSpc>
                <a:spcPct val="100000"/>
              </a:lnSpc>
              <a:spcBef>
                <a:spcPts val="0"/>
              </a:spcBef>
              <a:spcAft>
                <a:spcPts val="0"/>
              </a:spcAft>
              <a:buSzPts val="1800"/>
              <a:buFont typeface="Teko"/>
              <a:buNone/>
              <a:defRPr sz="1800">
                <a:latin typeface="Teko"/>
                <a:ea typeface="Teko"/>
                <a:cs typeface="Teko"/>
                <a:sym typeface="Teko"/>
              </a:defRPr>
            </a:lvl2pPr>
            <a:lvl3pPr lvl="2" algn="l">
              <a:lnSpc>
                <a:spcPct val="100000"/>
              </a:lnSpc>
              <a:spcBef>
                <a:spcPts val="0"/>
              </a:spcBef>
              <a:spcAft>
                <a:spcPts val="0"/>
              </a:spcAft>
              <a:buSzPts val="1800"/>
              <a:buFont typeface="Teko"/>
              <a:buNone/>
              <a:defRPr sz="1800">
                <a:latin typeface="Teko"/>
                <a:ea typeface="Teko"/>
                <a:cs typeface="Teko"/>
                <a:sym typeface="Teko"/>
              </a:defRPr>
            </a:lvl3pPr>
            <a:lvl4pPr lvl="3" algn="l">
              <a:lnSpc>
                <a:spcPct val="100000"/>
              </a:lnSpc>
              <a:spcBef>
                <a:spcPts val="0"/>
              </a:spcBef>
              <a:spcAft>
                <a:spcPts val="0"/>
              </a:spcAft>
              <a:buSzPts val="1800"/>
              <a:buFont typeface="Teko"/>
              <a:buNone/>
              <a:defRPr sz="1800">
                <a:latin typeface="Teko"/>
                <a:ea typeface="Teko"/>
                <a:cs typeface="Teko"/>
                <a:sym typeface="Teko"/>
              </a:defRPr>
            </a:lvl4pPr>
            <a:lvl5pPr lvl="4" algn="l">
              <a:lnSpc>
                <a:spcPct val="100000"/>
              </a:lnSpc>
              <a:spcBef>
                <a:spcPts val="0"/>
              </a:spcBef>
              <a:spcAft>
                <a:spcPts val="0"/>
              </a:spcAft>
              <a:buSzPts val="1800"/>
              <a:buFont typeface="Teko"/>
              <a:buNone/>
              <a:defRPr sz="1800">
                <a:latin typeface="Teko"/>
                <a:ea typeface="Teko"/>
                <a:cs typeface="Teko"/>
                <a:sym typeface="Teko"/>
              </a:defRPr>
            </a:lvl5pPr>
            <a:lvl6pPr lvl="5" algn="l">
              <a:lnSpc>
                <a:spcPct val="100000"/>
              </a:lnSpc>
              <a:spcBef>
                <a:spcPts val="0"/>
              </a:spcBef>
              <a:spcAft>
                <a:spcPts val="0"/>
              </a:spcAft>
              <a:buSzPts val="1800"/>
              <a:buFont typeface="Teko"/>
              <a:buNone/>
              <a:defRPr sz="1800">
                <a:latin typeface="Teko"/>
                <a:ea typeface="Teko"/>
                <a:cs typeface="Teko"/>
                <a:sym typeface="Teko"/>
              </a:defRPr>
            </a:lvl6pPr>
            <a:lvl7pPr lvl="6" algn="l">
              <a:lnSpc>
                <a:spcPct val="100000"/>
              </a:lnSpc>
              <a:spcBef>
                <a:spcPts val="0"/>
              </a:spcBef>
              <a:spcAft>
                <a:spcPts val="0"/>
              </a:spcAft>
              <a:buSzPts val="1800"/>
              <a:buFont typeface="Teko"/>
              <a:buNone/>
              <a:defRPr sz="1800">
                <a:latin typeface="Teko"/>
                <a:ea typeface="Teko"/>
                <a:cs typeface="Teko"/>
                <a:sym typeface="Teko"/>
              </a:defRPr>
            </a:lvl7pPr>
            <a:lvl8pPr lvl="7" algn="l">
              <a:lnSpc>
                <a:spcPct val="100000"/>
              </a:lnSpc>
              <a:spcBef>
                <a:spcPts val="0"/>
              </a:spcBef>
              <a:spcAft>
                <a:spcPts val="0"/>
              </a:spcAft>
              <a:buSzPts val="1800"/>
              <a:buFont typeface="Teko"/>
              <a:buNone/>
              <a:defRPr sz="1800">
                <a:latin typeface="Teko"/>
                <a:ea typeface="Teko"/>
                <a:cs typeface="Teko"/>
                <a:sym typeface="Teko"/>
              </a:defRPr>
            </a:lvl8pPr>
            <a:lvl9pPr lvl="8" algn="l">
              <a:lnSpc>
                <a:spcPct val="100000"/>
              </a:lnSpc>
              <a:spcBef>
                <a:spcPts val="0"/>
              </a:spcBef>
              <a:spcAft>
                <a:spcPts val="0"/>
              </a:spcAft>
              <a:buSzPts val="1800"/>
              <a:buFont typeface="Teko"/>
              <a:buNone/>
              <a:defRPr sz="1800">
                <a:latin typeface="Teko"/>
                <a:ea typeface="Teko"/>
                <a:cs typeface="Teko"/>
                <a:sym typeface="Teko"/>
              </a:defRPr>
            </a:lvl9pPr>
          </a:lstStyle>
          <a:p/>
        </p:txBody>
      </p:sp>
      <p:sp>
        <p:nvSpPr>
          <p:cNvPr id="61" name="Google Shape;61;p15"/>
          <p:cNvSpPr txBox="1"/>
          <p:nvPr>
            <p:ph idx="4" type="subTitle"/>
          </p:nvPr>
        </p:nvSpPr>
        <p:spPr>
          <a:xfrm>
            <a:off x="6021200" y="2143177"/>
            <a:ext cx="2221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2" name="Google Shape;62;p15"/>
          <p:cNvSpPr txBox="1"/>
          <p:nvPr>
            <p:ph idx="5" type="title"/>
          </p:nvPr>
        </p:nvSpPr>
        <p:spPr>
          <a:xfrm>
            <a:off x="5282179" y="2002421"/>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Font typeface="Teko"/>
              <a:buNone/>
              <a:defRPr sz="4800">
                <a:latin typeface="Teko"/>
                <a:ea typeface="Teko"/>
                <a:cs typeface="Teko"/>
                <a:sym typeface="Teko"/>
              </a:defRPr>
            </a:lvl1pPr>
            <a:lvl2pPr lvl="1" algn="l">
              <a:lnSpc>
                <a:spcPct val="100000"/>
              </a:lnSpc>
              <a:spcBef>
                <a:spcPts val="0"/>
              </a:spcBef>
              <a:spcAft>
                <a:spcPts val="0"/>
              </a:spcAft>
              <a:buSzPts val="48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48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48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48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48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48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48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4800"/>
              <a:buFont typeface="Teko Medium"/>
              <a:buNone/>
              <a:defRPr sz="4800">
                <a:latin typeface="Teko Medium"/>
                <a:ea typeface="Teko Medium"/>
                <a:cs typeface="Teko Medium"/>
                <a:sym typeface="Teko Medium"/>
              </a:defRPr>
            </a:lvl9pPr>
          </a:lstStyle>
          <a:p/>
        </p:txBody>
      </p:sp>
      <p:sp>
        <p:nvSpPr>
          <p:cNvPr id="63" name="Google Shape;63;p15"/>
          <p:cNvSpPr txBox="1"/>
          <p:nvPr>
            <p:ph idx="6" type="ctrTitle"/>
          </p:nvPr>
        </p:nvSpPr>
        <p:spPr>
          <a:xfrm>
            <a:off x="6021200" y="2702742"/>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a:buNone/>
              <a:defRPr sz="1800">
                <a:latin typeface="Teko"/>
                <a:ea typeface="Teko"/>
                <a:cs typeface="Teko"/>
                <a:sym typeface="Teko"/>
              </a:defRPr>
            </a:lvl1pPr>
            <a:lvl2pPr lvl="1" algn="l">
              <a:lnSpc>
                <a:spcPct val="100000"/>
              </a:lnSpc>
              <a:spcBef>
                <a:spcPts val="0"/>
              </a:spcBef>
              <a:spcAft>
                <a:spcPts val="0"/>
              </a:spcAft>
              <a:buSzPts val="1800"/>
              <a:buFont typeface="Teko"/>
              <a:buNone/>
              <a:defRPr sz="1800">
                <a:latin typeface="Teko"/>
                <a:ea typeface="Teko"/>
                <a:cs typeface="Teko"/>
                <a:sym typeface="Teko"/>
              </a:defRPr>
            </a:lvl2pPr>
            <a:lvl3pPr lvl="2" algn="l">
              <a:lnSpc>
                <a:spcPct val="100000"/>
              </a:lnSpc>
              <a:spcBef>
                <a:spcPts val="0"/>
              </a:spcBef>
              <a:spcAft>
                <a:spcPts val="0"/>
              </a:spcAft>
              <a:buSzPts val="1800"/>
              <a:buFont typeface="Teko"/>
              <a:buNone/>
              <a:defRPr sz="1800">
                <a:latin typeface="Teko"/>
                <a:ea typeface="Teko"/>
                <a:cs typeface="Teko"/>
                <a:sym typeface="Teko"/>
              </a:defRPr>
            </a:lvl3pPr>
            <a:lvl4pPr lvl="3" algn="l">
              <a:lnSpc>
                <a:spcPct val="100000"/>
              </a:lnSpc>
              <a:spcBef>
                <a:spcPts val="0"/>
              </a:spcBef>
              <a:spcAft>
                <a:spcPts val="0"/>
              </a:spcAft>
              <a:buSzPts val="1800"/>
              <a:buFont typeface="Teko"/>
              <a:buNone/>
              <a:defRPr sz="1800">
                <a:latin typeface="Teko"/>
                <a:ea typeface="Teko"/>
                <a:cs typeface="Teko"/>
                <a:sym typeface="Teko"/>
              </a:defRPr>
            </a:lvl4pPr>
            <a:lvl5pPr lvl="4" algn="l">
              <a:lnSpc>
                <a:spcPct val="100000"/>
              </a:lnSpc>
              <a:spcBef>
                <a:spcPts val="0"/>
              </a:spcBef>
              <a:spcAft>
                <a:spcPts val="0"/>
              </a:spcAft>
              <a:buSzPts val="1800"/>
              <a:buFont typeface="Teko"/>
              <a:buNone/>
              <a:defRPr sz="1800">
                <a:latin typeface="Teko"/>
                <a:ea typeface="Teko"/>
                <a:cs typeface="Teko"/>
                <a:sym typeface="Teko"/>
              </a:defRPr>
            </a:lvl5pPr>
            <a:lvl6pPr lvl="5" algn="l">
              <a:lnSpc>
                <a:spcPct val="100000"/>
              </a:lnSpc>
              <a:spcBef>
                <a:spcPts val="0"/>
              </a:spcBef>
              <a:spcAft>
                <a:spcPts val="0"/>
              </a:spcAft>
              <a:buSzPts val="1800"/>
              <a:buFont typeface="Teko"/>
              <a:buNone/>
              <a:defRPr sz="1800">
                <a:latin typeface="Teko"/>
                <a:ea typeface="Teko"/>
                <a:cs typeface="Teko"/>
                <a:sym typeface="Teko"/>
              </a:defRPr>
            </a:lvl6pPr>
            <a:lvl7pPr lvl="6" algn="l">
              <a:lnSpc>
                <a:spcPct val="100000"/>
              </a:lnSpc>
              <a:spcBef>
                <a:spcPts val="0"/>
              </a:spcBef>
              <a:spcAft>
                <a:spcPts val="0"/>
              </a:spcAft>
              <a:buSzPts val="1800"/>
              <a:buFont typeface="Teko"/>
              <a:buNone/>
              <a:defRPr sz="1800">
                <a:latin typeface="Teko"/>
                <a:ea typeface="Teko"/>
                <a:cs typeface="Teko"/>
                <a:sym typeface="Teko"/>
              </a:defRPr>
            </a:lvl7pPr>
            <a:lvl8pPr lvl="7" algn="l">
              <a:lnSpc>
                <a:spcPct val="100000"/>
              </a:lnSpc>
              <a:spcBef>
                <a:spcPts val="0"/>
              </a:spcBef>
              <a:spcAft>
                <a:spcPts val="0"/>
              </a:spcAft>
              <a:buSzPts val="1800"/>
              <a:buFont typeface="Teko"/>
              <a:buNone/>
              <a:defRPr sz="1800">
                <a:latin typeface="Teko"/>
                <a:ea typeface="Teko"/>
                <a:cs typeface="Teko"/>
                <a:sym typeface="Teko"/>
              </a:defRPr>
            </a:lvl8pPr>
            <a:lvl9pPr lvl="8" algn="l">
              <a:lnSpc>
                <a:spcPct val="100000"/>
              </a:lnSpc>
              <a:spcBef>
                <a:spcPts val="0"/>
              </a:spcBef>
              <a:spcAft>
                <a:spcPts val="0"/>
              </a:spcAft>
              <a:buSzPts val="1800"/>
              <a:buFont typeface="Teko"/>
              <a:buNone/>
              <a:defRPr sz="1800">
                <a:latin typeface="Teko"/>
                <a:ea typeface="Teko"/>
                <a:cs typeface="Teko"/>
                <a:sym typeface="Teko"/>
              </a:defRPr>
            </a:lvl9pPr>
          </a:lstStyle>
          <a:p/>
        </p:txBody>
      </p:sp>
      <p:sp>
        <p:nvSpPr>
          <p:cNvPr id="64" name="Google Shape;64;p15"/>
          <p:cNvSpPr txBox="1"/>
          <p:nvPr>
            <p:ph idx="7" type="subTitle"/>
          </p:nvPr>
        </p:nvSpPr>
        <p:spPr>
          <a:xfrm>
            <a:off x="6021200" y="3143999"/>
            <a:ext cx="2142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5" name="Google Shape;65;p15"/>
          <p:cNvSpPr txBox="1"/>
          <p:nvPr>
            <p:ph idx="8" type="title"/>
          </p:nvPr>
        </p:nvSpPr>
        <p:spPr>
          <a:xfrm>
            <a:off x="5282179" y="2999622"/>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Font typeface="Teko"/>
              <a:buNone/>
              <a:defRPr sz="4800">
                <a:latin typeface="Teko"/>
                <a:ea typeface="Teko"/>
                <a:cs typeface="Teko"/>
                <a:sym typeface="Teko"/>
              </a:defRPr>
            </a:lvl1pPr>
            <a:lvl2pPr lvl="1" algn="l">
              <a:lnSpc>
                <a:spcPct val="100000"/>
              </a:lnSpc>
              <a:spcBef>
                <a:spcPts val="0"/>
              </a:spcBef>
              <a:spcAft>
                <a:spcPts val="0"/>
              </a:spcAft>
              <a:buSzPts val="48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48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48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48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48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48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48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4800"/>
              <a:buFont typeface="Teko Medium"/>
              <a:buNone/>
              <a:defRPr sz="4800">
                <a:latin typeface="Teko Medium"/>
                <a:ea typeface="Teko Medium"/>
                <a:cs typeface="Teko Medium"/>
                <a:sym typeface="Teko Medium"/>
              </a:defRPr>
            </a:lvl9pPr>
          </a:lstStyle>
          <a:p/>
        </p:txBody>
      </p:sp>
      <p:sp>
        <p:nvSpPr>
          <p:cNvPr id="66" name="Google Shape;66;p15"/>
          <p:cNvSpPr txBox="1"/>
          <p:nvPr>
            <p:ph idx="9" type="ctrTitle"/>
          </p:nvPr>
        </p:nvSpPr>
        <p:spPr>
          <a:xfrm>
            <a:off x="723600" y="-54297"/>
            <a:ext cx="76968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SzPts val="2400"/>
              <a:buFont typeface="Teko"/>
              <a:buNone/>
              <a:defRPr sz="2400">
                <a:latin typeface="Teko"/>
                <a:ea typeface="Teko"/>
                <a:cs typeface="Teko"/>
                <a:sym typeface="Teko"/>
              </a:defRPr>
            </a:lvl2pPr>
            <a:lvl3pPr lvl="2" algn="ctr">
              <a:lnSpc>
                <a:spcPct val="100000"/>
              </a:lnSpc>
              <a:spcBef>
                <a:spcPts val="0"/>
              </a:spcBef>
              <a:spcAft>
                <a:spcPts val="0"/>
              </a:spcAft>
              <a:buSzPts val="2400"/>
              <a:buFont typeface="Teko"/>
              <a:buNone/>
              <a:defRPr sz="2400">
                <a:latin typeface="Teko"/>
                <a:ea typeface="Teko"/>
                <a:cs typeface="Teko"/>
                <a:sym typeface="Teko"/>
              </a:defRPr>
            </a:lvl3pPr>
            <a:lvl4pPr lvl="3" algn="ctr">
              <a:lnSpc>
                <a:spcPct val="100000"/>
              </a:lnSpc>
              <a:spcBef>
                <a:spcPts val="0"/>
              </a:spcBef>
              <a:spcAft>
                <a:spcPts val="0"/>
              </a:spcAft>
              <a:buSzPts val="2400"/>
              <a:buFont typeface="Teko"/>
              <a:buNone/>
              <a:defRPr sz="2400">
                <a:latin typeface="Teko"/>
                <a:ea typeface="Teko"/>
                <a:cs typeface="Teko"/>
                <a:sym typeface="Teko"/>
              </a:defRPr>
            </a:lvl4pPr>
            <a:lvl5pPr lvl="4" algn="ctr">
              <a:lnSpc>
                <a:spcPct val="100000"/>
              </a:lnSpc>
              <a:spcBef>
                <a:spcPts val="0"/>
              </a:spcBef>
              <a:spcAft>
                <a:spcPts val="0"/>
              </a:spcAft>
              <a:buSzPts val="2400"/>
              <a:buFont typeface="Teko"/>
              <a:buNone/>
              <a:defRPr sz="2400">
                <a:latin typeface="Teko"/>
                <a:ea typeface="Teko"/>
                <a:cs typeface="Teko"/>
                <a:sym typeface="Teko"/>
              </a:defRPr>
            </a:lvl5pPr>
            <a:lvl6pPr lvl="5" algn="ctr">
              <a:lnSpc>
                <a:spcPct val="100000"/>
              </a:lnSpc>
              <a:spcBef>
                <a:spcPts val="0"/>
              </a:spcBef>
              <a:spcAft>
                <a:spcPts val="0"/>
              </a:spcAft>
              <a:buSzPts val="2400"/>
              <a:buFont typeface="Teko"/>
              <a:buNone/>
              <a:defRPr sz="2400">
                <a:latin typeface="Teko"/>
                <a:ea typeface="Teko"/>
                <a:cs typeface="Teko"/>
                <a:sym typeface="Teko"/>
              </a:defRPr>
            </a:lvl6pPr>
            <a:lvl7pPr lvl="6" algn="ctr">
              <a:lnSpc>
                <a:spcPct val="100000"/>
              </a:lnSpc>
              <a:spcBef>
                <a:spcPts val="0"/>
              </a:spcBef>
              <a:spcAft>
                <a:spcPts val="0"/>
              </a:spcAft>
              <a:buSzPts val="2400"/>
              <a:buFont typeface="Teko"/>
              <a:buNone/>
              <a:defRPr sz="2400">
                <a:latin typeface="Teko"/>
                <a:ea typeface="Teko"/>
                <a:cs typeface="Teko"/>
                <a:sym typeface="Teko"/>
              </a:defRPr>
            </a:lvl7pPr>
            <a:lvl8pPr lvl="7" algn="ctr">
              <a:lnSpc>
                <a:spcPct val="100000"/>
              </a:lnSpc>
              <a:spcBef>
                <a:spcPts val="0"/>
              </a:spcBef>
              <a:spcAft>
                <a:spcPts val="0"/>
              </a:spcAft>
              <a:buSzPts val="2400"/>
              <a:buFont typeface="Teko"/>
              <a:buNone/>
              <a:defRPr sz="2400">
                <a:latin typeface="Teko"/>
                <a:ea typeface="Teko"/>
                <a:cs typeface="Teko"/>
                <a:sym typeface="Teko"/>
              </a:defRPr>
            </a:lvl8pPr>
            <a:lvl9pPr lvl="8" algn="ct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67" name="Google Shape;67;p15"/>
          <p:cNvSpPr txBox="1"/>
          <p:nvPr>
            <p:ph idx="13" type="ctrTitle"/>
          </p:nvPr>
        </p:nvSpPr>
        <p:spPr>
          <a:xfrm>
            <a:off x="4751864" y="3690375"/>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a:buNone/>
              <a:defRPr sz="1800">
                <a:latin typeface="Teko"/>
                <a:ea typeface="Teko"/>
                <a:cs typeface="Teko"/>
                <a:sym typeface="Teko"/>
              </a:defRPr>
            </a:lvl1pPr>
            <a:lvl2pPr lvl="1" algn="l">
              <a:lnSpc>
                <a:spcPct val="100000"/>
              </a:lnSpc>
              <a:spcBef>
                <a:spcPts val="0"/>
              </a:spcBef>
              <a:spcAft>
                <a:spcPts val="0"/>
              </a:spcAft>
              <a:buSzPts val="1800"/>
              <a:buFont typeface="Teko"/>
              <a:buNone/>
              <a:defRPr sz="1800">
                <a:latin typeface="Teko"/>
                <a:ea typeface="Teko"/>
                <a:cs typeface="Teko"/>
                <a:sym typeface="Teko"/>
              </a:defRPr>
            </a:lvl2pPr>
            <a:lvl3pPr lvl="2" algn="l">
              <a:lnSpc>
                <a:spcPct val="100000"/>
              </a:lnSpc>
              <a:spcBef>
                <a:spcPts val="0"/>
              </a:spcBef>
              <a:spcAft>
                <a:spcPts val="0"/>
              </a:spcAft>
              <a:buSzPts val="1800"/>
              <a:buFont typeface="Teko"/>
              <a:buNone/>
              <a:defRPr sz="1800">
                <a:latin typeface="Teko"/>
                <a:ea typeface="Teko"/>
                <a:cs typeface="Teko"/>
                <a:sym typeface="Teko"/>
              </a:defRPr>
            </a:lvl3pPr>
            <a:lvl4pPr lvl="3" algn="l">
              <a:lnSpc>
                <a:spcPct val="100000"/>
              </a:lnSpc>
              <a:spcBef>
                <a:spcPts val="0"/>
              </a:spcBef>
              <a:spcAft>
                <a:spcPts val="0"/>
              </a:spcAft>
              <a:buSzPts val="1800"/>
              <a:buFont typeface="Teko"/>
              <a:buNone/>
              <a:defRPr sz="1800">
                <a:latin typeface="Teko"/>
                <a:ea typeface="Teko"/>
                <a:cs typeface="Teko"/>
                <a:sym typeface="Teko"/>
              </a:defRPr>
            </a:lvl4pPr>
            <a:lvl5pPr lvl="4" algn="l">
              <a:lnSpc>
                <a:spcPct val="100000"/>
              </a:lnSpc>
              <a:spcBef>
                <a:spcPts val="0"/>
              </a:spcBef>
              <a:spcAft>
                <a:spcPts val="0"/>
              </a:spcAft>
              <a:buSzPts val="1800"/>
              <a:buFont typeface="Teko"/>
              <a:buNone/>
              <a:defRPr sz="1800">
                <a:latin typeface="Teko"/>
                <a:ea typeface="Teko"/>
                <a:cs typeface="Teko"/>
                <a:sym typeface="Teko"/>
              </a:defRPr>
            </a:lvl5pPr>
            <a:lvl6pPr lvl="5" algn="l">
              <a:lnSpc>
                <a:spcPct val="100000"/>
              </a:lnSpc>
              <a:spcBef>
                <a:spcPts val="0"/>
              </a:spcBef>
              <a:spcAft>
                <a:spcPts val="0"/>
              </a:spcAft>
              <a:buSzPts val="1800"/>
              <a:buFont typeface="Teko"/>
              <a:buNone/>
              <a:defRPr sz="1800">
                <a:latin typeface="Teko"/>
                <a:ea typeface="Teko"/>
                <a:cs typeface="Teko"/>
                <a:sym typeface="Teko"/>
              </a:defRPr>
            </a:lvl6pPr>
            <a:lvl7pPr lvl="6" algn="l">
              <a:lnSpc>
                <a:spcPct val="100000"/>
              </a:lnSpc>
              <a:spcBef>
                <a:spcPts val="0"/>
              </a:spcBef>
              <a:spcAft>
                <a:spcPts val="0"/>
              </a:spcAft>
              <a:buSzPts val="1800"/>
              <a:buFont typeface="Teko"/>
              <a:buNone/>
              <a:defRPr sz="1800">
                <a:latin typeface="Teko"/>
                <a:ea typeface="Teko"/>
                <a:cs typeface="Teko"/>
                <a:sym typeface="Teko"/>
              </a:defRPr>
            </a:lvl7pPr>
            <a:lvl8pPr lvl="7" algn="l">
              <a:lnSpc>
                <a:spcPct val="100000"/>
              </a:lnSpc>
              <a:spcBef>
                <a:spcPts val="0"/>
              </a:spcBef>
              <a:spcAft>
                <a:spcPts val="0"/>
              </a:spcAft>
              <a:buSzPts val="1800"/>
              <a:buFont typeface="Teko"/>
              <a:buNone/>
              <a:defRPr sz="1800">
                <a:latin typeface="Teko"/>
                <a:ea typeface="Teko"/>
                <a:cs typeface="Teko"/>
                <a:sym typeface="Teko"/>
              </a:defRPr>
            </a:lvl8pPr>
            <a:lvl9pPr lvl="8" algn="l">
              <a:lnSpc>
                <a:spcPct val="100000"/>
              </a:lnSpc>
              <a:spcBef>
                <a:spcPts val="0"/>
              </a:spcBef>
              <a:spcAft>
                <a:spcPts val="0"/>
              </a:spcAft>
              <a:buSzPts val="1800"/>
              <a:buFont typeface="Teko"/>
              <a:buNone/>
              <a:defRPr sz="1800">
                <a:latin typeface="Teko"/>
                <a:ea typeface="Teko"/>
                <a:cs typeface="Teko"/>
                <a:sym typeface="Teko"/>
              </a:defRPr>
            </a:lvl9pPr>
          </a:lstStyle>
          <a:p/>
        </p:txBody>
      </p:sp>
      <p:sp>
        <p:nvSpPr>
          <p:cNvPr id="68" name="Google Shape;68;p15"/>
          <p:cNvSpPr txBox="1"/>
          <p:nvPr>
            <p:ph idx="14" type="subTitle"/>
          </p:nvPr>
        </p:nvSpPr>
        <p:spPr>
          <a:xfrm>
            <a:off x="4751864" y="4133531"/>
            <a:ext cx="2142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9" name="Google Shape;69;p15"/>
          <p:cNvSpPr txBox="1"/>
          <p:nvPr>
            <p:ph idx="15" type="title"/>
          </p:nvPr>
        </p:nvSpPr>
        <p:spPr>
          <a:xfrm>
            <a:off x="4078923" y="3991382"/>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Font typeface="Teko"/>
              <a:buNone/>
              <a:defRPr sz="4800">
                <a:latin typeface="Teko"/>
                <a:ea typeface="Teko"/>
                <a:cs typeface="Teko"/>
                <a:sym typeface="Teko"/>
              </a:defRPr>
            </a:lvl1pPr>
            <a:lvl2pPr lvl="1" algn="l">
              <a:lnSpc>
                <a:spcPct val="100000"/>
              </a:lnSpc>
              <a:spcBef>
                <a:spcPts val="0"/>
              </a:spcBef>
              <a:spcAft>
                <a:spcPts val="0"/>
              </a:spcAft>
              <a:buSzPts val="48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48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48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48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48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48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48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4800"/>
              <a:buFont typeface="Teko Medium"/>
              <a:buNone/>
              <a:defRPr sz="4800">
                <a:latin typeface="Teko Medium"/>
                <a:ea typeface="Teko Medium"/>
                <a:cs typeface="Teko Medium"/>
                <a:sym typeface="Teko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3148472" y="1578175"/>
            <a:ext cx="2847000" cy="89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72" name="Google Shape;72;p16"/>
          <p:cNvSpPr txBox="1"/>
          <p:nvPr>
            <p:ph idx="1" type="subTitle"/>
          </p:nvPr>
        </p:nvSpPr>
        <p:spPr>
          <a:xfrm flipH="1">
            <a:off x="2403450" y="2395325"/>
            <a:ext cx="4337100" cy="11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
  <p:cSld name="CUSTOM_14">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7"/>
          <p:cNvSpPr txBox="1"/>
          <p:nvPr>
            <p:ph type="ctrTitle"/>
          </p:nvPr>
        </p:nvSpPr>
        <p:spPr>
          <a:xfrm>
            <a:off x="4853625" y="-194427"/>
            <a:ext cx="386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Teko"/>
              <a:buNone/>
              <a:defRPr sz="2400">
                <a:latin typeface="Teko"/>
                <a:ea typeface="Teko"/>
                <a:cs typeface="Teko"/>
                <a:sym typeface="Teko"/>
              </a:defRPr>
            </a:lvl1pPr>
            <a:lvl2pPr lvl="1" algn="l">
              <a:lnSpc>
                <a:spcPct val="100000"/>
              </a:lnSpc>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algn="l">
              <a:lnSpc>
                <a:spcPct val="100000"/>
              </a:lnSpc>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algn="l">
              <a:lnSpc>
                <a:spcPct val="100000"/>
              </a:lnSpc>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algn="l">
              <a:lnSpc>
                <a:spcPct val="100000"/>
              </a:lnSpc>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algn="l">
              <a:lnSpc>
                <a:spcPct val="100000"/>
              </a:lnSpc>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algn="l">
              <a:lnSpc>
                <a:spcPct val="100000"/>
              </a:lnSpc>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algn="l">
              <a:lnSpc>
                <a:spcPct val="100000"/>
              </a:lnSpc>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algn="l">
              <a:lnSpc>
                <a:spcPct val="100000"/>
              </a:lnSpc>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p:txBody>
      </p:sp>
      <p:sp>
        <p:nvSpPr>
          <p:cNvPr id="75" name="Google Shape;75;p17"/>
          <p:cNvSpPr txBox="1"/>
          <p:nvPr>
            <p:ph idx="1" type="subTitle"/>
          </p:nvPr>
        </p:nvSpPr>
        <p:spPr>
          <a:xfrm>
            <a:off x="4853625" y="2279075"/>
            <a:ext cx="2997000" cy="17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8"/>
          <p:cNvSpPr txBox="1"/>
          <p:nvPr>
            <p:ph type="ctrTitle"/>
          </p:nvPr>
        </p:nvSpPr>
        <p:spPr>
          <a:xfrm>
            <a:off x="1964850" y="-53629"/>
            <a:ext cx="52143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
  <p:cSld name="CUSTOM_16">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9"/>
          <p:cNvSpPr txBox="1"/>
          <p:nvPr>
            <p:ph type="title"/>
          </p:nvPr>
        </p:nvSpPr>
        <p:spPr>
          <a:xfrm>
            <a:off x="1078952" y="2259300"/>
            <a:ext cx="2797200" cy="62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3000">
                <a:latin typeface="Teko"/>
                <a:ea typeface="Teko"/>
                <a:cs typeface="Teko"/>
                <a:sym typeface="Teko"/>
              </a:defRPr>
            </a:lvl1pPr>
            <a:lvl2pPr lvl="1" algn="ctr">
              <a:lnSpc>
                <a:spcPct val="100000"/>
              </a:lnSpc>
              <a:spcBef>
                <a:spcPts val="0"/>
              </a:spcBef>
              <a:spcAft>
                <a:spcPts val="0"/>
              </a:spcAft>
              <a:buSzPts val="2800"/>
              <a:buNone/>
              <a:defRPr sz="2400">
                <a:latin typeface="Teko Light"/>
                <a:ea typeface="Teko Light"/>
                <a:cs typeface="Teko Light"/>
                <a:sym typeface="Teko Light"/>
              </a:defRPr>
            </a:lvl2pPr>
            <a:lvl3pPr lvl="2" algn="ctr">
              <a:lnSpc>
                <a:spcPct val="100000"/>
              </a:lnSpc>
              <a:spcBef>
                <a:spcPts val="0"/>
              </a:spcBef>
              <a:spcAft>
                <a:spcPts val="0"/>
              </a:spcAft>
              <a:buSzPts val="2800"/>
              <a:buNone/>
              <a:defRPr sz="2400">
                <a:latin typeface="Teko Light"/>
                <a:ea typeface="Teko Light"/>
                <a:cs typeface="Teko Light"/>
                <a:sym typeface="Teko Light"/>
              </a:defRPr>
            </a:lvl3pPr>
            <a:lvl4pPr lvl="3" algn="ctr">
              <a:lnSpc>
                <a:spcPct val="100000"/>
              </a:lnSpc>
              <a:spcBef>
                <a:spcPts val="0"/>
              </a:spcBef>
              <a:spcAft>
                <a:spcPts val="0"/>
              </a:spcAft>
              <a:buSzPts val="2800"/>
              <a:buNone/>
              <a:defRPr sz="2400">
                <a:latin typeface="Teko Light"/>
                <a:ea typeface="Teko Light"/>
                <a:cs typeface="Teko Light"/>
                <a:sym typeface="Teko Light"/>
              </a:defRPr>
            </a:lvl4pPr>
            <a:lvl5pPr lvl="4" algn="ctr">
              <a:lnSpc>
                <a:spcPct val="100000"/>
              </a:lnSpc>
              <a:spcBef>
                <a:spcPts val="0"/>
              </a:spcBef>
              <a:spcAft>
                <a:spcPts val="0"/>
              </a:spcAft>
              <a:buSzPts val="2800"/>
              <a:buNone/>
              <a:defRPr sz="2400">
                <a:latin typeface="Teko Light"/>
                <a:ea typeface="Teko Light"/>
                <a:cs typeface="Teko Light"/>
                <a:sym typeface="Teko Light"/>
              </a:defRPr>
            </a:lvl5pPr>
            <a:lvl6pPr lvl="5" algn="ctr">
              <a:lnSpc>
                <a:spcPct val="100000"/>
              </a:lnSpc>
              <a:spcBef>
                <a:spcPts val="0"/>
              </a:spcBef>
              <a:spcAft>
                <a:spcPts val="0"/>
              </a:spcAft>
              <a:buSzPts val="2800"/>
              <a:buNone/>
              <a:defRPr sz="2400">
                <a:latin typeface="Teko Light"/>
                <a:ea typeface="Teko Light"/>
                <a:cs typeface="Teko Light"/>
                <a:sym typeface="Teko Light"/>
              </a:defRPr>
            </a:lvl6pPr>
            <a:lvl7pPr lvl="6" algn="ctr">
              <a:lnSpc>
                <a:spcPct val="100000"/>
              </a:lnSpc>
              <a:spcBef>
                <a:spcPts val="0"/>
              </a:spcBef>
              <a:spcAft>
                <a:spcPts val="0"/>
              </a:spcAft>
              <a:buSzPts val="2800"/>
              <a:buNone/>
              <a:defRPr sz="2400">
                <a:latin typeface="Teko Light"/>
                <a:ea typeface="Teko Light"/>
                <a:cs typeface="Teko Light"/>
                <a:sym typeface="Teko Light"/>
              </a:defRPr>
            </a:lvl7pPr>
            <a:lvl8pPr lvl="7" algn="ctr">
              <a:lnSpc>
                <a:spcPct val="100000"/>
              </a:lnSpc>
              <a:spcBef>
                <a:spcPts val="0"/>
              </a:spcBef>
              <a:spcAft>
                <a:spcPts val="0"/>
              </a:spcAft>
              <a:buSzPts val="2800"/>
              <a:buNone/>
              <a:defRPr sz="2400">
                <a:latin typeface="Teko Light"/>
                <a:ea typeface="Teko Light"/>
                <a:cs typeface="Teko Light"/>
                <a:sym typeface="Teko Light"/>
              </a:defRPr>
            </a:lvl8pPr>
            <a:lvl9pPr lvl="8" algn="ctr">
              <a:lnSpc>
                <a:spcPct val="100000"/>
              </a:lnSpc>
              <a:spcBef>
                <a:spcPts val="0"/>
              </a:spcBef>
              <a:spcAft>
                <a:spcPts val="0"/>
              </a:spcAft>
              <a:buSzPts val="2800"/>
              <a:buNone/>
              <a:defRPr sz="2400">
                <a:latin typeface="Teko Light"/>
                <a:ea typeface="Teko Light"/>
                <a:cs typeface="Teko Light"/>
                <a:sym typeface="Teko Light"/>
              </a:defRPr>
            </a:lvl9pPr>
          </a:lstStyle>
          <a:p/>
        </p:txBody>
      </p:sp>
      <p:sp>
        <p:nvSpPr>
          <p:cNvPr id="80" name="Google Shape;80;p19"/>
          <p:cNvSpPr txBox="1"/>
          <p:nvPr>
            <p:ph idx="1" type="subTitle"/>
          </p:nvPr>
        </p:nvSpPr>
        <p:spPr>
          <a:xfrm>
            <a:off x="5433773" y="2180250"/>
            <a:ext cx="3012300" cy="783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sz="1000"/>
            </a:lvl2pPr>
            <a:lvl3pPr lvl="2" algn="l">
              <a:lnSpc>
                <a:spcPct val="115000"/>
              </a:lnSpc>
              <a:spcBef>
                <a:spcPts val="1600"/>
              </a:spcBef>
              <a:spcAft>
                <a:spcPts val="0"/>
              </a:spcAft>
              <a:buSzPts val="1200"/>
              <a:buNone/>
              <a:defRPr sz="1000"/>
            </a:lvl3pPr>
            <a:lvl4pPr lvl="3" algn="l">
              <a:lnSpc>
                <a:spcPct val="115000"/>
              </a:lnSpc>
              <a:spcBef>
                <a:spcPts val="1600"/>
              </a:spcBef>
              <a:spcAft>
                <a:spcPts val="0"/>
              </a:spcAft>
              <a:buSzPts val="1200"/>
              <a:buNone/>
              <a:defRPr sz="1000"/>
            </a:lvl4pPr>
            <a:lvl5pPr lvl="4" algn="l">
              <a:lnSpc>
                <a:spcPct val="115000"/>
              </a:lnSpc>
              <a:spcBef>
                <a:spcPts val="1600"/>
              </a:spcBef>
              <a:spcAft>
                <a:spcPts val="0"/>
              </a:spcAft>
              <a:buSzPts val="1200"/>
              <a:buNone/>
              <a:defRPr sz="1000"/>
            </a:lvl5pPr>
            <a:lvl6pPr lvl="5" algn="l">
              <a:lnSpc>
                <a:spcPct val="115000"/>
              </a:lnSpc>
              <a:spcBef>
                <a:spcPts val="1600"/>
              </a:spcBef>
              <a:spcAft>
                <a:spcPts val="0"/>
              </a:spcAft>
              <a:buSzPts val="1200"/>
              <a:buNone/>
              <a:defRPr sz="1000"/>
            </a:lvl6pPr>
            <a:lvl7pPr lvl="6" algn="l">
              <a:lnSpc>
                <a:spcPct val="115000"/>
              </a:lnSpc>
              <a:spcBef>
                <a:spcPts val="1600"/>
              </a:spcBef>
              <a:spcAft>
                <a:spcPts val="0"/>
              </a:spcAft>
              <a:buSzPts val="1200"/>
              <a:buNone/>
              <a:defRPr sz="1000"/>
            </a:lvl7pPr>
            <a:lvl8pPr lvl="7" algn="l">
              <a:lnSpc>
                <a:spcPct val="115000"/>
              </a:lnSpc>
              <a:spcBef>
                <a:spcPts val="1600"/>
              </a:spcBef>
              <a:spcAft>
                <a:spcPts val="0"/>
              </a:spcAft>
              <a:buSzPts val="1200"/>
              <a:buNone/>
              <a:defRPr sz="1000"/>
            </a:lvl8pPr>
            <a:lvl9pPr lvl="8" algn="l">
              <a:lnSpc>
                <a:spcPct val="115000"/>
              </a:lnSpc>
              <a:spcBef>
                <a:spcPts val="1600"/>
              </a:spcBef>
              <a:spcAft>
                <a:spcPts val="1600"/>
              </a:spcAft>
              <a:buSzPts val="1200"/>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7">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0"/>
          <p:cNvSpPr txBox="1"/>
          <p:nvPr>
            <p:ph type="ctrTitle"/>
          </p:nvPr>
        </p:nvSpPr>
        <p:spPr>
          <a:xfrm>
            <a:off x="1026475" y="394186"/>
            <a:ext cx="4567800" cy="94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Font typeface="Teko"/>
              <a:buNone/>
              <a:defRPr sz="3000">
                <a:latin typeface="Teko"/>
                <a:ea typeface="Teko"/>
                <a:cs typeface="Teko"/>
                <a:sym typeface="Teko"/>
              </a:defRPr>
            </a:lvl1pPr>
            <a:lvl2pPr lvl="1" algn="l">
              <a:lnSpc>
                <a:spcPct val="100000"/>
              </a:lnSpc>
              <a:spcBef>
                <a:spcPts val="0"/>
              </a:spcBef>
              <a:spcAft>
                <a:spcPts val="0"/>
              </a:spcAft>
              <a:buSzPts val="3000"/>
              <a:buFont typeface="Teko"/>
              <a:buNone/>
              <a:defRPr sz="3000">
                <a:latin typeface="Teko"/>
                <a:ea typeface="Teko"/>
                <a:cs typeface="Teko"/>
                <a:sym typeface="Teko"/>
              </a:defRPr>
            </a:lvl2pPr>
            <a:lvl3pPr lvl="2" algn="l">
              <a:lnSpc>
                <a:spcPct val="100000"/>
              </a:lnSpc>
              <a:spcBef>
                <a:spcPts val="0"/>
              </a:spcBef>
              <a:spcAft>
                <a:spcPts val="0"/>
              </a:spcAft>
              <a:buSzPts val="3000"/>
              <a:buFont typeface="Teko"/>
              <a:buNone/>
              <a:defRPr sz="3000">
                <a:latin typeface="Teko"/>
                <a:ea typeface="Teko"/>
                <a:cs typeface="Teko"/>
                <a:sym typeface="Teko"/>
              </a:defRPr>
            </a:lvl3pPr>
            <a:lvl4pPr lvl="3" algn="l">
              <a:lnSpc>
                <a:spcPct val="100000"/>
              </a:lnSpc>
              <a:spcBef>
                <a:spcPts val="0"/>
              </a:spcBef>
              <a:spcAft>
                <a:spcPts val="0"/>
              </a:spcAft>
              <a:buSzPts val="3000"/>
              <a:buFont typeface="Teko"/>
              <a:buNone/>
              <a:defRPr sz="3000">
                <a:latin typeface="Teko"/>
                <a:ea typeface="Teko"/>
                <a:cs typeface="Teko"/>
                <a:sym typeface="Teko"/>
              </a:defRPr>
            </a:lvl4pPr>
            <a:lvl5pPr lvl="4" algn="l">
              <a:lnSpc>
                <a:spcPct val="100000"/>
              </a:lnSpc>
              <a:spcBef>
                <a:spcPts val="0"/>
              </a:spcBef>
              <a:spcAft>
                <a:spcPts val="0"/>
              </a:spcAft>
              <a:buSzPts val="3000"/>
              <a:buFont typeface="Teko"/>
              <a:buNone/>
              <a:defRPr sz="3000">
                <a:latin typeface="Teko"/>
                <a:ea typeface="Teko"/>
                <a:cs typeface="Teko"/>
                <a:sym typeface="Teko"/>
              </a:defRPr>
            </a:lvl5pPr>
            <a:lvl6pPr lvl="5" algn="l">
              <a:lnSpc>
                <a:spcPct val="100000"/>
              </a:lnSpc>
              <a:spcBef>
                <a:spcPts val="0"/>
              </a:spcBef>
              <a:spcAft>
                <a:spcPts val="0"/>
              </a:spcAft>
              <a:buSzPts val="3000"/>
              <a:buFont typeface="Teko"/>
              <a:buNone/>
              <a:defRPr sz="3000">
                <a:latin typeface="Teko"/>
                <a:ea typeface="Teko"/>
                <a:cs typeface="Teko"/>
                <a:sym typeface="Teko"/>
              </a:defRPr>
            </a:lvl6pPr>
            <a:lvl7pPr lvl="6" algn="l">
              <a:lnSpc>
                <a:spcPct val="100000"/>
              </a:lnSpc>
              <a:spcBef>
                <a:spcPts val="0"/>
              </a:spcBef>
              <a:spcAft>
                <a:spcPts val="0"/>
              </a:spcAft>
              <a:buSzPts val="3000"/>
              <a:buFont typeface="Teko"/>
              <a:buNone/>
              <a:defRPr sz="3000">
                <a:latin typeface="Teko"/>
                <a:ea typeface="Teko"/>
                <a:cs typeface="Teko"/>
                <a:sym typeface="Teko"/>
              </a:defRPr>
            </a:lvl7pPr>
            <a:lvl8pPr lvl="7" algn="l">
              <a:lnSpc>
                <a:spcPct val="100000"/>
              </a:lnSpc>
              <a:spcBef>
                <a:spcPts val="0"/>
              </a:spcBef>
              <a:spcAft>
                <a:spcPts val="0"/>
              </a:spcAft>
              <a:buSzPts val="3000"/>
              <a:buFont typeface="Teko"/>
              <a:buNone/>
              <a:defRPr sz="3000">
                <a:latin typeface="Teko"/>
                <a:ea typeface="Teko"/>
                <a:cs typeface="Teko"/>
                <a:sym typeface="Teko"/>
              </a:defRPr>
            </a:lvl8pPr>
            <a:lvl9pPr lvl="8" algn="l">
              <a:lnSpc>
                <a:spcPct val="100000"/>
              </a:lnSpc>
              <a:spcBef>
                <a:spcPts val="0"/>
              </a:spcBef>
              <a:spcAft>
                <a:spcPts val="0"/>
              </a:spcAft>
              <a:buSzPts val="3000"/>
              <a:buFont typeface="Teko"/>
              <a:buNone/>
              <a:defRPr sz="3000">
                <a:latin typeface="Teko"/>
                <a:ea typeface="Teko"/>
                <a:cs typeface="Teko"/>
                <a:sym typeface="Teko"/>
              </a:defRPr>
            </a:lvl9pPr>
          </a:lstStyle>
          <a:p/>
        </p:txBody>
      </p:sp>
      <p:sp>
        <p:nvSpPr>
          <p:cNvPr id="83" name="Google Shape;83;p20"/>
          <p:cNvSpPr txBox="1"/>
          <p:nvPr>
            <p:ph idx="1" type="subTitle"/>
          </p:nvPr>
        </p:nvSpPr>
        <p:spPr>
          <a:xfrm>
            <a:off x="1026475" y="1654475"/>
            <a:ext cx="3142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4" name="Google Shape;84;p20"/>
          <p:cNvSpPr txBox="1"/>
          <p:nvPr>
            <p:ph idx="2" type="subTitle"/>
          </p:nvPr>
        </p:nvSpPr>
        <p:spPr>
          <a:xfrm>
            <a:off x="5386268" y="3114715"/>
            <a:ext cx="2797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000"/>
              <a:buNone/>
              <a:defRPr sz="1000">
                <a:solidFill>
                  <a:srgbClr val="FFFFFF"/>
                </a:solidFill>
              </a:defRPr>
            </a:lvl1pPr>
            <a:lvl2pPr lvl="1" algn="r">
              <a:lnSpc>
                <a:spcPct val="100000"/>
              </a:lnSpc>
              <a:spcBef>
                <a:spcPts val="0"/>
              </a:spcBef>
              <a:spcAft>
                <a:spcPts val="0"/>
              </a:spcAft>
              <a:buClr>
                <a:srgbClr val="FFFFFF"/>
              </a:buClr>
              <a:buSzPts val="1000"/>
              <a:buNone/>
              <a:defRPr sz="1000">
                <a:solidFill>
                  <a:srgbClr val="FFFFFF"/>
                </a:solidFill>
              </a:defRPr>
            </a:lvl2pPr>
            <a:lvl3pPr lvl="2" algn="r">
              <a:lnSpc>
                <a:spcPct val="100000"/>
              </a:lnSpc>
              <a:spcBef>
                <a:spcPts val="0"/>
              </a:spcBef>
              <a:spcAft>
                <a:spcPts val="0"/>
              </a:spcAft>
              <a:buClr>
                <a:srgbClr val="FFFFFF"/>
              </a:buClr>
              <a:buSzPts val="1000"/>
              <a:buNone/>
              <a:defRPr sz="1000">
                <a:solidFill>
                  <a:srgbClr val="FFFFFF"/>
                </a:solidFill>
              </a:defRPr>
            </a:lvl3pPr>
            <a:lvl4pPr lvl="3" algn="r">
              <a:lnSpc>
                <a:spcPct val="100000"/>
              </a:lnSpc>
              <a:spcBef>
                <a:spcPts val="0"/>
              </a:spcBef>
              <a:spcAft>
                <a:spcPts val="0"/>
              </a:spcAft>
              <a:buClr>
                <a:srgbClr val="FFFFFF"/>
              </a:buClr>
              <a:buSzPts val="1000"/>
              <a:buNone/>
              <a:defRPr sz="1000">
                <a:solidFill>
                  <a:srgbClr val="FFFFFF"/>
                </a:solidFill>
              </a:defRPr>
            </a:lvl4pPr>
            <a:lvl5pPr lvl="4" algn="r">
              <a:lnSpc>
                <a:spcPct val="100000"/>
              </a:lnSpc>
              <a:spcBef>
                <a:spcPts val="0"/>
              </a:spcBef>
              <a:spcAft>
                <a:spcPts val="0"/>
              </a:spcAft>
              <a:buClr>
                <a:srgbClr val="FFFFFF"/>
              </a:buClr>
              <a:buSzPts val="1000"/>
              <a:buNone/>
              <a:defRPr sz="1000">
                <a:solidFill>
                  <a:srgbClr val="FFFFFF"/>
                </a:solidFill>
              </a:defRPr>
            </a:lvl5pPr>
            <a:lvl6pPr lvl="5" algn="r">
              <a:lnSpc>
                <a:spcPct val="100000"/>
              </a:lnSpc>
              <a:spcBef>
                <a:spcPts val="0"/>
              </a:spcBef>
              <a:spcAft>
                <a:spcPts val="0"/>
              </a:spcAft>
              <a:buClr>
                <a:srgbClr val="FFFFFF"/>
              </a:buClr>
              <a:buSzPts val="1000"/>
              <a:buNone/>
              <a:defRPr sz="1000">
                <a:solidFill>
                  <a:srgbClr val="FFFFFF"/>
                </a:solidFill>
              </a:defRPr>
            </a:lvl6pPr>
            <a:lvl7pPr lvl="6" algn="r">
              <a:lnSpc>
                <a:spcPct val="100000"/>
              </a:lnSpc>
              <a:spcBef>
                <a:spcPts val="0"/>
              </a:spcBef>
              <a:spcAft>
                <a:spcPts val="0"/>
              </a:spcAft>
              <a:buClr>
                <a:srgbClr val="FFFFFF"/>
              </a:buClr>
              <a:buSzPts val="1000"/>
              <a:buNone/>
              <a:defRPr sz="1000">
                <a:solidFill>
                  <a:srgbClr val="FFFFFF"/>
                </a:solidFill>
              </a:defRPr>
            </a:lvl7pPr>
            <a:lvl8pPr lvl="7" algn="r">
              <a:lnSpc>
                <a:spcPct val="100000"/>
              </a:lnSpc>
              <a:spcBef>
                <a:spcPts val="0"/>
              </a:spcBef>
              <a:spcAft>
                <a:spcPts val="0"/>
              </a:spcAft>
              <a:buClr>
                <a:srgbClr val="FFFFFF"/>
              </a:buClr>
              <a:buSzPts val="1000"/>
              <a:buNone/>
              <a:defRPr sz="1000">
                <a:solidFill>
                  <a:srgbClr val="FFFFFF"/>
                </a:solidFill>
              </a:defRPr>
            </a:lvl8pPr>
            <a:lvl9pPr lvl="8" algn="r">
              <a:lnSpc>
                <a:spcPct val="100000"/>
              </a:lnSpc>
              <a:spcBef>
                <a:spcPts val="0"/>
              </a:spcBef>
              <a:spcAft>
                <a:spcPts val="0"/>
              </a:spcAft>
              <a:buClr>
                <a:srgbClr val="FFFFFF"/>
              </a:buClr>
              <a:buSzPts val="1000"/>
              <a:buNone/>
              <a:defRPr sz="1000">
                <a:solidFill>
                  <a:srgbClr val="FFFFFF"/>
                </a:solidFill>
              </a:defRPr>
            </a:lvl9pPr>
          </a:lstStyle>
          <a:p/>
        </p:txBody>
      </p:sp>
      <p:sp>
        <p:nvSpPr>
          <p:cNvPr id="85" name="Google Shape;85;p20"/>
          <p:cNvSpPr txBox="1"/>
          <p:nvPr>
            <p:ph idx="3" type="ctrTitle"/>
          </p:nvPr>
        </p:nvSpPr>
        <p:spPr>
          <a:xfrm>
            <a:off x="3596168" y="1850075"/>
            <a:ext cx="4587300" cy="94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algn="r">
              <a:lnSpc>
                <a:spcPct val="100000"/>
              </a:lnSpc>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a:lnSpc>
                <a:spcPct val="100000"/>
              </a:lnSpc>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a:lnSpc>
                <a:spcPct val="100000"/>
              </a:lnSpc>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a:lnSpc>
                <a:spcPct val="100000"/>
              </a:lnSpc>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a:lnSpc>
                <a:spcPct val="100000"/>
              </a:lnSpc>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a:lnSpc>
                <a:spcPct val="100000"/>
              </a:lnSpc>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a:lnSpc>
                <a:spcPct val="100000"/>
              </a:lnSpc>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a:lnSpc>
                <a:spcPct val="100000"/>
              </a:lnSpc>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1"/>
          <p:cNvSpPr txBox="1"/>
          <p:nvPr>
            <p:ph type="title"/>
          </p:nvPr>
        </p:nvSpPr>
        <p:spPr>
          <a:xfrm>
            <a:off x="5243609" y="2259300"/>
            <a:ext cx="2797200" cy="62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000">
                <a:latin typeface="Teko"/>
                <a:ea typeface="Teko"/>
                <a:cs typeface="Teko"/>
                <a:sym typeface="Teko"/>
              </a:defRPr>
            </a:lvl1pPr>
            <a:lvl2pPr lvl="1" algn="l">
              <a:lnSpc>
                <a:spcPct val="100000"/>
              </a:lnSpc>
              <a:spcBef>
                <a:spcPts val="0"/>
              </a:spcBef>
              <a:spcAft>
                <a:spcPts val="0"/>
              </a:spcAft>
              <a:buSzPts val="2800"/>
              <a:buNone/>
              <a:defRPr sz="2400">
                <a:latin typeface="Teko Light"/>
                <a:ea typeface="Teko Light"/>
                <a:cs typeface="Teko Light"/>
                <a:sym typeface="Teko Light"/>
              </a:defRPr>
            </a:lvl2pPr>
            <a:lvl3pPr lvl="2" algn="l">
              <a:lnSpc>
                <a:spcPct val="100000"/>
              </a:lnSpc>
              <a:spcBef>
                <a:spcPts val="0"/>
              </a:spcBef>
              <a:spcAft>
                <a:spcPts val="0"/>
              </a:spcAft>
              <a:buSzPts val="2800"/>
              <a:buNone/>
              <a:defRPr sz="2400">
                <a:latin typeface="Teko Light"/>
                <a:ea typeface="Teko Light"/>
                <a:cs typeface="Teko Light"/>
                <a:sym typeface="Teko Light"/>
              </a:defRPr>
            </a:lvl3pPr>
            <a:lvl4pPr lvl="3" algn="l">
              <a:lnSpc>
                <a:spcPct val="100000"/>
              </a:lnSpc>
              <a:spcBef>
                <a:spcPts val="0"/>
              </a:spcBef>
              <a:spcAft>
                <a:spcPts val="0"/>
              </a:spcAft>
              <a:buSzPts val="2800"/>
              <a:buNone/>
              <a:defRPr sz="2400">
                <a:latin typeface="Teko Light"/>
                <a:ea typeface="Teko Light"/>
                <a:cs typeface="Teko Light"/>
                <a:sym typeface="Teko Light"/>
              </a:defRPr>
            </a:lvl4pPr>
            <a:lvl5pPr lvl="4" algn="l">
              <a:lnSpc>
                <a:spcPct val="100000"/>
              </a:lnSpc>
              <a:spcBef>
                <a:spcPts val="0"/>
              </a:spcBef>
              <a:spcAft>
                <a:spcPts val="0"/>
              </a:spcAft>
              <a:buSzPts val="2800"/>
              <a:buNone/>
              <a:defRPr sz="2400">
                <a:latin typeface="Teko Light"/>
                <a:ea typeface="Teko Light"/>
                <a:cs typeface="Teko Light"/>
                <a:sym typeface="Teko Light"/>
              </a:defRPr>
            </a:lvl5pPr>
            <a:lvl6pPr lvl="5" algn="l">
              <a:lnSpc>
                <a:spcPct val="100000"/>
              </a:lnSpc>
              <a:spcBef>
                <a:spcPts val="0"/>
              </a:spcBef>
              <a:spcAft>
                <a:spcPts val="0"/>
              </a:spcAft>
              <a:buSzPts val="2800"/>
              <a:buNone/>
              <a:defRPr sz="2400">
                <a:latin typeface="Teko Light"/>
                <a:ea typeface="Teko Light"/>
                <a:cs typeface="Teko Light"/>
                <a:sym typeface="Teko Light"/>
              </a:defRPr>
            </a:lvl6pPr>
            <a:lvl7pPr lvl="6" algn="l">
              <a:lnSpc>
                <a:spcPct val="100000"/>
              </a:lnSpc>
              <a:spcBef>
                <a:spcPts val="0"/>
              </a:spcBef>
              <a:spcAft>
                <a:spcPts val="0"/>
              </a:spcAft>
              <a:buSzPts val="2800"/>
              <a:buNone/>
              <a:defRPr sz="2400">
                <a:latin typeface="Teko Light"/>
                <a:ea typeface="Teko Light"/>
                <a:cs typeface="Teko Light"/>
                <a:sym typeface="Teko Light"/>
              </a:defRPr>
            </a:lvl7pPr>
            <a:lvl8pPr lvl="7" algn="l">
              <a:lnSpc>
                <a:spcPct val="100000"/>
              </a:lnSpc>
              <a:spcBef>
                <a:spcPts val="0"/>
              </a:spcBef>
              <a:spcAft>
                <a:spcPts val="0"/>
              </a:spcAft>
              <a:buSzPts val="2800"/>
              <a:buNone/>
              <a:defRPr sz="2400">
                <a:latin typeface="Teko Light"/>
                <a:ea typeface="Teko Light"/>
                <a:cs typeface="Teko Light"/>
                <a:sym typeface="Teko Light"/>
              </a:defRPr>
            </a:lvl8pPr>
            <a:lvl9pPr lvl="8" algn="l">
              <a:lnSpc>
                <a:spcPct val="100000"/>
              </a:lnSpc>
              <a:spcBef>
                <a:spcPts val="0"/>
              </a:spcBef>
              <a:spcAft>
                <a:spcPts val="0"/>
              </a:spcAft>
              <a:buSzPts val="2800"/>
              <a:buNone/>
              <a:defRPr sz="2400">
                <a:latin typeface="Teko Light"/>
                <a:ea typeface="Teko Light"/>
                <a:cs typeface="Teko Light"/>
                <a:sym typeface="Teko Light"/>
              </a:defRPr>
            </a:lvl9pPr>
          </a:lstStyle>
          <a:p/>
        </p:txBody>
      </p:sp>
      <p:sp>
        <p:nvSpPr>
          <p:cNvPr id="88" name="Google Shape;88;p21"/>
          <p:cNvSpPr txBox="1"/>
          <p:nvPr>
            <p:ph idx="1" type="subTitle"/>
          </p:nvPr>
        </p:nvSpPr>
        <p:spPr>
          <a:xfrm>
            <a:off x="671387" y="1951650"/>
            <a:ext cx="3012300" cy="783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200"/>
              <a:buNone/>
              <a:defRPr sz="1000"/>
            </a:lvl1pPr>
            <a:lvl2pPr lvl="1" algn="r">
              <a:lnSpc>
                <a:spcPct val="115000"/>
              </a:lnSpc>
              <a:spcBef>
                <a:spcPts val="1600"/>
              </a:spcBef>
              <a:spcAft>
                <a:spcPts val="0"/>
              </a:spcAft>
              <a:buSzPts val="1200"/>
              <a:buNone/>
              <a:defRPr sz="1000"/>
            </a:lvl2pPr>
            <a:lvl3pPr lvl="2" algn="r">
              <a:lnSpc>
                <a:spcPct val="115000"/>
              </a:lnSpc>
              <a:spcBef>
                <a:spcPts val="1600"/>
              </a:spcBef>
              <a:spcAft>
                <a:spcPts val="0"/>
              </a:spcAft>
              <a:buSzPts val="1200"/>
              <a:buNone/>
              <a:defRPr sz="1000"/>
            </a:lvl3pPr>
            <a:lvl4pPr lvl="3" algn="r">
              <a:lnSpc>
                <a:spcPct val="115000"/>
              </a:lnSpc>
              <a:spcBef>
                <a:spcPts val="1600"/>
              </a:spcBef>
              <a:spcAft>
                <a:spcPts val="0"/>
              </a:spcAft>
              <a:buSzPts val="1200"/>
              <a:buNone/>
              <a:defRPr sz="1000"/>
            </a:lvl4pPr>
            <a:lvl5pPr lvl="4" algn="r">
              <a:lnSpc>
                <a:spcPct val="115000"/>
              </a:lnSpc>
              <a:spcBef>
                <a:spcPts val="1600"/>
              </a:spcBef>
              <a:spcAft>
                <a:spcPts val="0"/>
              </a:spcAft>
              <a:buSzPts val="1200"/>
              <a:buNone/>
              <a:defRPr sz="1000"/>
            </a:lvl5pPr>
            <a:lvl6pPr lvl="5" algn="r">
              <a:lnSpc>
                <a:spcPct val="115000"/>
              </a:lnSpc>
              <a:spcBef>
                <a:spcPts val="1600"/>
              </a:spcBef>
              <a:spcAft>
                <a:spcPts val="0"/>
              </a:spcAft>
              <a:buSzPts val="1200"/>
              <a:buNone/>
              <a:defRPr sz="1000"/>
            </a:lvl6pPr>
            <a:lvl7pPr lvl="6" algn="r">
              <a:lnSpc>
                <a:spcPct val="115000"/>
              </a:lnSpc>
              <a:spcBef>
                <a:spcPts val="1600"/>
              </a:spcBef>
              <a:spcAft>
                <a:spcPts val="0"/>
              </a:spcAft>
              <a:buSzPts val="1200"/>
              <a:buNone/>
              <a:defRPr sz="1000"/>
            </a:lvl7pPr>
            <a:lvl8pPr lvl="7" algn="r">
              <a:lnSpc>
                <a:spcPct val="115000"/>
              </a:lnSpc>
              <a:spcBef>
                <a:spcPts val="1600"/>
              </a:spcBef>
              <a:spcAft>
                <a:spcPts val="0"/>
              </a:spcAft>
              <a:buSzPts val="1200"/>
              <a:buNone/>
              <a:defRPr sz="1000"/>
            </a:lvl8pPr>
            <a:lvl9pPr lvl="8" algn="r">
              <a:lnSpc>
                <a:spcPct val="115000"/>
              </a:lnSpc>
              <a:spcBef>
                <a:spcPts val="1600"/>
              </a:spcBef>
              <a:spcAft>
                <a:spcPts val="1600"/>
              </a:spcAft>
              <a:buSzPts val="12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8">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2"/>
          <p:cNvSpPr txBox="1"/>
          <p:nvPr>
            <p:ph type="ctrTitle"/>
          </p:nvPr>
        </p:nvSpPr>
        <p:spPr>
          <a:xfrm>
            <a:off x="3106091" y="-59257"/>
            <a:ext cx="2938500" cy="9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91" name="Google Shape;91;p22"/>
          <p:cNvSpPr txBox="1"/>
          <p:nvPr>
            <p:ph idx="2" type="ctrTitle"/>
          </p:nvPr>
        </p:nvSpPr>
        <p:spPr>
          <a:xfrm>
            <a:off x="504913" y="3206550"/>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Teko Medium"/>
              <a:buNone/>
              <a:defRPr sz="1800">
                <a:latin typeface="Teko Medium"/>
                <a:ea typeface="Teko Medium"/>
                <a:cs typeface="Teko Medium"/>
                <a:sym typeface="Teko Medium"/>
              </a:defRPr>
            </a:lvl1pPr>
            <a:lvl2pPr lvl="1" algn="r">
              <a:lnSpc>
                <a:spcPct val="100000"/>
              </a:lnSpc>
              <a:spcBef>
                <a:spcPts val="0"/>
              </a:spcBef>
              <a:spcAft>
                <a:spcPts val="0"/>
              </a:spcAft>
              <a:buSzPts val="1800"/>
              <a:buFont typeface="Teko Medium"/>
              <a:buNone/>
              <a:defRPr sz="1800">
                <a:latin typeface="Teko Medium"/>
                <a:ea typeface="Teko Medium"/>
                <a:cs typeface="Teko Medium"/>
                <a:sym typeface="Teko Medium"/>
              </a:defRPr>
            </a:lvl2pPr>
            <a:lvl3pPr lvl="2" algn="r">
              <a:lnSpc>
                <a:spcPct val="100000"/>
              </a:lnSpc>
              <a:spcBef>
                <a:spcPts val="0"/>
              </a:spcBef>
              <a:spcAft>
                <a:spcPts val="0"/>
              </a:spcAft>
              <a:buSzPts val="1800"/>
              <a:buFont typeface="Teko Medium"/>
              <a:buNone/>
              <a:defRPr sz="1800">
                <a:latin typeface="Teko Medium"/>
                <a:ea typeface="Teko Medium"/>
                <a:cs typeface="Teko Medium"/>
                <a:sym typeface="Teko Medium"/>
              </a:defRPr>
            </a:lvl3pPr>
            <a:lvl4pPr lvl="3" algn="r">
              <a:lnSpc>
                <a:spcPct val="100000"/>
              </a:lnSpc>
              <a:spcBef>
                <a:spcPts val="0"/>
              </a:spcBef>
              <a:spcAft>
                <a:spcPts val="0"/>
              </a:spcAft>
              <a:buSzPts val="1800"/>
              <a:buFont typeface="Teko Medium"/>
              <a:buNone/>
              <a:defRPr sz="1800">
                <a:latin typeface="Teko Medium"/>
                <a:ea typeface="Teko Medium"/>
                <a:cs typeface="Teko Medium"/>
                <a:sym typeface="Teko Medium"/>
              </a:defRPr>
            </a:lvl4pPr>
            <a:lvl5pPr lvl="4" algn="r">
              <a:lnSpc>
                <a:spcPct val="100000"/>
              </a:lnSpc>
              <a:spcBef>
                <a:spcPts val="0"/>
              </a:spcBef>
              <a:spcAft>
                <a:spcPts val="0"/>
              </a:spcAft>
              <a:buSzPts val="1800"/>
              <a:buFont typeface="Teko Medium"/>
              <a:buNone/>
              <a:defRPr sz="1800">
                <a:latin typeface="Teko Medium"/>
                <a:ea typeface="Teko Medium"/>
                <a:cs typeface="Teko Medium"/>
                <a:sym typeface="Teko Medium"/>
              </a:defRPr>
            </a:lvl5pPr>
            <a:lvl6pPr lvl="5" algn="r">
              <a:lnSpc>
                <a:spcPct val="100000"/>
              </a:lnSpc>
              <a:spcBef>
                <a:spcPts val="0"/>
              </a:spcBef>
              <a:spcAft>
                <a:spcPts val="0"/>
              </a:spcAft>
              <a:buSzPts val="1800"/>
              <a:buFont typeface="Teko Medium"/>
              <a:buNone/>
              <a:defRPr sz="1800">
                <a:latin typeface="Teko Medium"/>
                <a:ea typeface="Teko Medium"/>
                <a:cs typeface="Teko Medium"/>
                <a:sym typeface="Teko Medium"/>
              </a:defRPr>
            </a:lvl6pPr>
            <a:lvl7pPr lvl="6" algn="r">
              <a:lnSpc>
                <a:spcPct val="100000"/>
              </a:lnSpc>
              <a:spcBef>
                <a:spcPts val="0"/>
              </a:spcBef>
              <a:spcAft>
                <a:spcPts val="0"/>
              </a:spcAft>
              <a:buSzPts val="1800"/>
              <a:buFont typeface="Teko Medium"/>
              <a:buNone/>
              <a:defRPr sz="1800">
                <a:latin typeface="Teko Medium"/>
                <a:ea typeface="Teko Medium"/>
                <a:cs typeface="Teko Medium"/>
                <a:sym typeface="Teko Medium"/>
              </a:defRPr>
            </a:lvl7pPr>
            <a:lvl8pPr lvl="7" algn="r">
              <a:lnSpc>
                <a:spcPct val="100000"/>
              </a:lnSpc>
              <a:spcBef>
                <a:spcPts val="0"/>
              </a:spcBef>
              <a:spcAft>
                <a:spcPts val="0"/>
              </a:spcAft>
              <a:buSzPts val="1800"/>
              <a:buFont typeface="Teko Medium"/>
              <a:buNone/>
              <a:defRPr sz="1800">
                <a:latin typeface="Teko Medium"/>
                <a:ea typeface="Teko Medium"/>
                <a:cs typeface="Teko Medium"/>
                <a:sym typeface="Teko Medium"/>
              </a:defRPr>
            </a:lvl8pPr>
            <a:lvl9pPr lvl="8" algn="r">
              <a:lnSpc>
                <a:spcPct val="100000"/>
              </a:lnSpc>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92" name="Google Shape;92;p22"/>
          <p:cNvSpPr txBox="1"/>
          <p:nvPr>
            <p:ph idx="1" type="subTitle"/>
          </p:nvPr>
        </p:nvSpPr>
        <p:spPr>
          <a:xfrm>
            <a:off x="504925" y="3795900"/>
            <a:ext cx="18813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93" name="Google Shape;93;p22"/>
          <p:cNvSpPr txBox="1"/>
          <p:nvPr>
            <p:ph idx="3" type="ctrTitle"/>
          </p:nvPr>
        </p:nvSpPr>
        <p:spPr>
          <a:xfrm>
            <a:off x="6531363" y="923712"/>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Medium"/>
              <a:buNone/>
              <a:defRPr sz="1800">
                <a:latin typeface="Teko Medium"/>
                <a:ea typeface="Teko Medium"/>
                <a:cs typeface="Teko Medium"/>
                <a:sym typeface="Teko Medium"/>
              </a:defRPr>
            </a:lvl1pPr>
            <a:lvl2pPr lvl="1" algn="l">
              <a:lnSpc>
                <a:spcPct val="100000"/>
              </a:lnSpc>
              <a:spcBef>
                <a:spcPts val="0"/>
              </a:spcBef>
              <a:spcAft>
                <a:spcPts val="0"/>
              </a:spcAft>
              <a:buSzPts val="1800"/>
              <a:buFont typeface="Teko Medium"/>
              <a:buNone/>
              <a:defRPr sz="1800">
                <a:latin typeface="Teko Medium"/>
                <a:ea typeface="Teko Medium"/>
                <a:cs typeface="Teko Medium"/>
                <a:sym typeface="Teko Medium"/>
              </a:defRPr>
            </a:lvl2pPr>
            <a:lvl3pPr lvl="2" algn="l">
              <a:lnSpc>
                <a:spcPct val="100000"/>
              </a:lnSpc>
              <a:spcBef>
                <a:spcPts val="0"/>
              </a:spcBef>
              <a:spcAft>
                <a:spcPts val="0"/>
              </a:spcAft>
              <a:buSzPts val="1800"/>
              <a:buFont typeface="Teko Medium"/>
              <a:buNone/>
              <a:defRPr sz="1800">
                <a:latin typeface="Teko Medium"/>
                <a:ea typeface="Teko Medium"/>
                <a:cs typeface="Teko Medium"/>
                <a:sym typeface="Teko Medium"/>
              </a:defRPr>
            </a:lvl3pPr>
            <a:lvl4pPr lvl="3" algn="l">
              <a:lnSpc>
                <a:spcPct val="100000"/>
              </a:lnSpc>
              <a:spcBef>
                <a:spcPts val="0"/>
              </a:spcBef>
              <a:spcAft>
                <a:spcPts val="0"/>
              </a:spcAft>
              <a:buSzPts val="1800"/>
              <a:buFont typeface="Teko Medium"/>
              <a:buNone/>
              <a:defRPr sz="1800">
                <a:latin typeface="Teko Medium"/>
                <a:ea typeface="Teko Medium"/>
                <a:cs typeface="Teko Medium"/>
                <a:sym typeface="Teko Medium"/>
              </a:defRPr>
            </a:lvl4pPr>
            <a:lvl5pPr lvl="4" algn="l">
              <a:lnSpc>
                <a:spcPct val="100000"/>
              </a:lnSpc>
              <a:spcBef>
                <a:spcPts val="0"/>
              </a:spcBef>
              <a:spcAft>
                <a:spcPts val="0"/>
              </a:spcAft>
              <a:buSzPts val="1800"/>
              <a:buFont typeface="Teko Medium"/>
              <a:buNone/>
              <a:defRPr sz="1800">
                <a:latin typeface="Teko Medium"/>
                <a:ea typeface="Teko Medium"/>
                <a:cs typeface="Teko Medium"/>
                <a:sym typeface="Teko Medium"/>
              </a:defRPr>
            </a:lvl5pPr>
            <a:lvl6pPr lvl="5" algn="l">
              <a:lnSpc>
                <a:spcPct val="100000"/>
              </a:lnSpc>
              <a:spcBef>
                <a:spcPts val="0"/>
              </a:spcBef>
              <a:spcAft>
                <a:spcPts val="0"/>
              </a:spcAft>
              <a:buSzPts val="1800"/>
              <a:buFont typeface="Teko Medium"/>
              <a:buNone/>
              <a:defRPr sz="1800">
                <a:latin typeface="Teko Medium"/>
                <a:ea typeface="Teko Medium"/>
                <a:cs typeface="Teko Medium"/>
                <a:sym typeface="Teko Medium"/>
              </a:defRPr>
            </a:lvl6pPr>
            <a:lvl7pPr lvl="6" algn="l">
              <a:lnSpc>
                <a:spcPct val="100000"/>
              </a:lnSpc>
              <a:spcBef>
                <a:spcPts val="0"/>
              </a:spcBef>
              <a:spcAft>
                <a:spcPts val="0"/>
              </a:spcAft>
              <a:buSzPts val="1800"/>
              <a:buFont typeface="Teko Medium"/>
              <a:buNone/>
              <a:defRPr sz="1800">
                <a:latin typeface="Teko Medium"/>
                <a:ea typeface="Teko Medium"/>
                <a:cs typeface="Teko Medium"/>
                <a:sym typeface="Teko Medium"/>
              </a:defRPr>
            </a:lvl7pPr>
            <a:lvl8pPr lvl="7" algn="l">
              <a:lnSpc>
                <a:spcPct val="100000"/>
              </a:lnSpc>
              <a:spcBef>
                <a:spcPts val="0"/>
              </a:spcBef>
              <a:spcAft>
                <a:spcPts val="0"/>
              </a:spcAft>
              <a:buSzPts val="1800"/>
              <a:buFont typeface="Teko Medium"/>
              <a:buNone/>
              <a:defRPr sz="1800">
                <a:latin typeface="Teko Medium"/>
                <a:ea typeface="Teko Medium"/>
                <a:cs typeface="Teko Medium"/>
                <a:sym typeface="Teko Medium"/>
              </a:defRPr>
            </a:lvl8pPr>
            <a:lvl9pPr lvl="8" algn="l">
              <a:lnSpc>
                <a:spcPct val="100000"/>
              </a:lnSpc>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94" name="Google Shape;94;p22"/>
          <p:cNvSpPr txBox="1"/>
          <p:nvPr>
            <p:ph idx="4" type="subTitle"/>
          </p:nvPr>
        </p:nvSpPr>
        <p:spPr>
          <a:xfrm>
            <a:off x="6531375" y="1513062"/>
            <a:ext cx="18813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5" name="Google Shape;95;p22"/>
          <p:cNvSpPr txBox="1"/>
          <p:nvPr>
            <p:ph idx="5" type="ctrTitle"/>
          </p:nvPr>
        </p:nvSpPr>
        <p:spPr>
          <a:xfrm>
            <a:off x="6531350" y="2779787"/>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Medium"/>
              <a:buNone/>
              <a:defRPr sz="1800">
                <a:latin typeface="Teko Medium"/>
                <a:ea typeface="Teko Medium"/>
                <a:cs typeface="Teko Medium"/>
                <a:sym typeface="Teko Medium"/>
              </a:defRPr>
            </a:lvl1pPr>
            <a:lvl2pPr lvl="1" algn="l">
              <a:lnSpc>
                <a:spcPct val="100000"/>
              </a:lnSpc>
              <a:spcBef>
                <a:spcPts val="0"/>
              </a:spcBef>
              <a:spcAft>
                <a:spcPts val="0"/>
              </a:spcAft>
              <a:buSzPts val="1800"/>
              <a:buFont typeface="Teko Medium"/>
              <a:buNone/>
              <a:defRPr sz="1800">
                <a:latin typeface="Teko Medium"/>
                <a:ea typeface="Teko Medium"/>
                <a:cs typeface="Teko Medium"/>
                <a:sym typeface="Teko Medium"/>
              </a:defRPr>
            </a:lvl2pPr>
            <a:lvl3pPr lvl="2" algn="l">
              <a:lnSpc>
                <a:spcPct val="100000"/>
              </a:lnSpc>
              <a:spcBef>
                <a:spcPts val="0"/>
              </a:spcBef>
              <a:spcAft>
                <a:spcPts val="0"/>
              </a:spcAft>
              <a:buSzPts val="1800"/>
              <a:buFont typeface="Teko Medium"/>
              <a:buNone/>
              <a:defRPr sz="1800">
                <a:latin typeface="Teko Medium"/>
                <a:ea typeface="Teko Medium"/>
                <a:cs typeface="Teko Medium"/>
                <a:sym typeface="Teko Medium"/>
              </a:defRPr>
            </a:lvl3pPr>
            <a:lvl4pPr lvl="3" algn="l">
              <a:lnSpc>
                <a:spcPct val="100000"/>
              </a:lnSpc>
              <a:spcBef>
                <a:spcPts val="0"/>
              </a:spcBef>
              <a:spcAft>
                <a:spcPts val="0"/>
              </a:spcAft>
              <a:buSzPts val="1800"/>
              <a:buFont typeface="Teko Medium"/>
              <a:buNone/>
              <a:defRPr sz="1800">
                <a:latin typeface="Teko Medium"/>
                <a:ea typeface="Teko Medium"/>
                <a:cs typeface="Teko Medium"/>
                <a:sym typeface="Teko Medium"/>
              </a:defRPr>
            </a:lvl4pPr>
            <a:lvl5pPr lvl="4" algn="l">
              <a:lnSpc>
                <a:spcPct val="100000"/>
              </a:lnSpc>
              <a:spcBef>
                <a:spcPts val="0"/>
              </a:spcBef>
              <a:spcAft>
                <a:spcPts val="0"/>
              </a:spcAft>
              <a:buSzPts val="1800"/>
              <a:buFont typeface="Teko Medium"/>
              <a:buNone/>
              <a:defRPr sz="1800">
                <a:latin typeface="Teko Medium"/>
                <a:ea typeface="Teko Medium"/>
                <a:cs typeface="Teko Medium"/>
                <a:sym typeface="Teko Medium"/>
              </a:defRPr>
            </a:lvl5pPr>
            <a:lvl6pPr lvl="5" algn="l">
              <a:lnSpc>
                <a:spcPct val="100000"/>
              </a:lnSpc>
              <a:spcBef>
                <a:spcPts val="0"/>
              </a:spcBef>
              <a:spcAft>
                <a:spcPts val="0"/>
              </a:spcAft>
              <a:buSzPts val="1800"/>
              <a:buFont typeface="Teko Medium"/>
              <a:buNone/>
              <a:defRPr sz="1800">
                <a:latin typeface="Teko Medium"/>
                <a:ea typeface="Teko Medium"/>
                <a:cs typeface="Teko Medium"/>
                <a:sym typeface="Teko Medium"/>
              </a:defRPr>
            </a:lvl6pPr>
            <a:lvl7pPr lvl="6" algn="l">
              <a:lnSpc>
                <a:spcPct val="100000"/>
              </a:lnSpc>
              <a:spcBef>
                <a:spcPts val="0"/>
              </a:spcBef>
              <a:spcAft>
                <a:spcPts val="0"/>
              </a:spcAft>
              <a:buSzPts val="1800"/>
              <a:buFont typeface="Teko Medium"/>
              <a:buNone/>
              <a:defRPr sz="1800">
                <a:latin typeface="Teko Medium"/>
                <a:ea typeface="Teko Medium"/>
                <a:cs typeface="Teko Medium"/>
                <a:sym typeface="Teko Medium"/>
              </a:defRPr>
            </a:lvl7pPr>
            <a:lvl8pPr lvl="7" algn="l">
              <a:lnSpc>
                <a:spcPct val="100000"/>
              </a:lnSpc>
              <a:spcBef>
                <a:spcPts val="0"/>
              </a:spcBef>
              <a:spcAft>
                <a:spcPts val="0"/>
              </a:spcAft>
              <a:buSzPts val="1800"/>
              <a:buFont typeface="Teko Medium"/>
              <a:buNone/>
              <a:defRPr sz="1800">
                <a:latin typeface="Teko Medium"/>
                <a:ea typeface="Teko Medium"/>
                <a:cs typeface="Teko Medium"/>
                <a:sym typeface="Teko Medium"/>
              </a:defRPr>
            </a:lvl8pPr>
            <a:lvl9pPr lvl="8" algn="l">
              <a:lnSpc>
                <a:spcPct val="100000"/>
              </a:lnSpc>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96" name="Google Shape;96;p22"/>
          <p:cNvSpPr txBox="1"/>
          <p:nvPr>
            <p:ph idx="6" type="subTitle"/>
          </p:nvPr>
        </p:nvSpPr>
        <p:spPr>
          <a:xfrm>
            <a:off x="6531363" y="3369137"/>
            <a:ext cx="18813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7" name="Google Shape;97;p22"/>
          <p:cNvSpPr txBox="1"/>
          <p:nvPr>
            <p:ph idx="7" type="ctrTitle"/>
          </p:nvPr>
        </p:nvSpPr>
        <p:spPr>
          <a:xfrm>
            <a:off x="504925" y="1367607"/>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Teko Medium"/>
              <a:buNone/>
              <a:defRPr sz="1800">
                <a:latin typeface="Teko Medium"/>
                <a:ea typeface="Teko Medium"/>
                <a:cs typeface="Teko Medium"/>
                <a:sym typeface="Teko Medium"/>
              </a:defRPr>
            </a:lvl1pPr>
            <a:lvl2pPr lvl="1" algn="r">
              <a:lnSpc>
                <a:spcPct val="100000"/>
              </a:lnSpc>
              <a:spcBef>
                <a:spcPts val="0"/>
              </a:spcBef>
              <a:spcAft>
                <a:spcPts val="0"/>
              </a:spcAft>
              <a:buSzPts val="1800"/>
              <a:buFont typeface="Teko Medium"/>
              <a:buNone/>
              <a:defRPr sz="1800">
                <a:latin typeface="Teko Medium"/>
                <a:ea typeface="Teko Medium"/>
                <a:cs typeface="Teko Medium"/>
                <a:sym typeface="Teko Medium"/>
              </a:defRPr>
            </a:lvl2pPr>
            <a:lvl3pPr lvl="2" algn="r">
              <a:lnSpc>
                <a:spcPct val="100000"/>
              </a:lnSpc>
              <a:spcBef>
                <a:spcPts val="0"/>
              </a:spcBef>
              <a:spcAft>
                <a:spcPts val="0"/>
              </a:spcAft>
              <a:buSzPts val="1800"/>
              <a:buFont typeface="Teko Medium"/>
              <a:buNone/>
              <a:defRPr sz="1800">
                <a:latin typeface="Teko Medium"/>
                <a:ea typeface="Teko Medium"/>
                <a:cs typeface="Teko Medium"/>
                <a:sym typeface="Teko Medium"/>
              </a:defRPr>
            </a:lvl3pPr>
            <a:lvl4pPr lvl="3" algn="r">
              <a:lnSpc>
                <a:spcPct val="100000"/>
              </a:lnSpc>
              <a:spcBef>
                <a:spcPts val="0"/>
              </a:spcBef>
              <a:spcAft>
                <a:spcPts val="0"/>
              </a:spcAft>
              <a:buSzPts val="1800"/>
              <a:buFont typeface="Teko Medium"/>
              <a:buNone/>
              <a:defRPr sz="1800">
                <a:latin typeface="Teko Medium"/>
                <a:ea typeface="Teko Medium"/>
                <a:cs typeface="Teko Medium"/>
                <a:sym typeface="Teko Medium"/>
              </a:defRPr>
            </a:lvl4pPr>
            <a:lvl5pPr lvl="4" algn="r">
              <a:lnSpc>
                <a:spcPct val="100000"/>
              </a:lnSpc>
              <a:spcBef>
                <a:spcPts val="0"/>
              </a:spcBef>
              <a:spcAft>
                <a:spcPts val="0"/>
              </a:spcAft>
              <a:buSzPts val="1800"/>
              <a:buFont typeface="Teko Medium"/>
              <a:buNone/>
              <a:defRPr sz="1800">
                <a:latin typeface="Teko Medium"/>
                <a:ea typeface="Teko Medium"/>
                <a:cs typeface="Teko Medium"/>
                <a:sym typeface="Teko Medium"/>
              </a:defRPr>
            </a:lvl5pPr>
            <a:lvl6pPr lvl="5" algn="r">
              <a:lnSpc>
                <a:spcPct val="100000"/>
              </a:lnSpc>
              <a:spcBef>
                <a:spcPts val="0"/>
              </a:spcBef>
              <a:spcAft>
                <a:spcPts val="0"/>
              </a:spcAft>
              <a:buSzPts val="1800"/>
              <a:buFont typeface="Teko Medium"/>
              <a:buNone/>
              <a:defRPr sz="1800">
                <a:latin typeface="Teko Medium"/>
                <a:ea typeface="Teko Medium"/>
                <a:cs typeface="Teko Medium"/>
                <a:sym typeface="Teko Medium"/>
              </a:defRPr>
            </a:lvl6pPr>
            <a:lvl7pPr lvl="6" algn="r">
              <a:lnSpc>
                <a:spcPct val="100000"/>
              </a:lnSpc>
              <a:spcBef>
                <a:spcPts val="0"/>
              </a:spcBef>
              <a:spcAft>
                <a:spcPts val="0"/>
              </a:spcAft>
              <a:buSzPts val="1800"/>
              <a:buFont typeface="Teko Medium"/>
              <a:buNone/>
              <a:defRPr sz="1800">
                <a:latin typeface="Teko Medium"/>
                <a:ea typeface="Teko Medium"/>
                <a:cs typeface="Teko Medium"/>
                <a:sym typeface="Teko Medium"/>
              </a:defRPr>
            </a:lvl7pPr>
            <a:lvl8pPr lvl="7" algn="r">
              <a:lnSpc>
                <a:spcPct val="100000"/>
              </a:lnSpc>
              <a:spcBef>
                <a:spcPts val="0"/>
              </a:spcBef>
              <a:spcAft>
                <a:spcPts val="0"/>
              </a:spcAft>
              <a:buSzPts val="1800"/>
              <a:buFont typeface="Teko Medium"/>
              <a:buNone/>
              <a:defRPr sz="1800">
                <a:latin typeface="Teko Medium"/>
                <a:ea typeface="Teko Medium"/>
                <a:cs typeface="Teko Medium"/>
                <a:sym typeface="Teko Medium"/>
              </a:defRPr>
            </a:lvl8pPr>
            <a:lvl9pPr lvl="8" algn="r">
              <a:lnSpc>
                <a:spcPct val="100000"/>
              </a:lnSpc>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98" name="Google Shape;98;p22"/>
          <p:cNvSpPr txBox="1"/>
          <p:nvPr>
            <p:ph idx="8" type="subTitle"/>
          </p:nvPr>
        </p:nvSpPr>
        <p:spPr>
          <a:xfrm>
            <a:off x="504938" y="1934009"/>
            <a:ext cx="18813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ultimedia">
  <p:cSld name="CUSTOM_7_2_1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3"/>
          <p:cNvSpPr txBox="1"/>
          <p:nvPr>
            <p:ph type="ctrTitle"/>
          </p:nvPr>
        </p:nvSpPr>
        <p:spPr>
          <a:xfrm flipH="1">
            <a:off x="3609150" y="3368900"/>
            <a:ext cx="19395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000"/>
              <a:buFont typeface="Source Code Pro Light"/>
              <a:buNone/>
              <a:defRPr sz="1000">
                <a:latin typeface="Source Code Pro Light"/>
                <a:ea typeface="Source Code Pro Light"/>
                <a:cs typeface="Source Code Pro Light"/>
                <a:sym typeface="Source Code Pro Light"/>
              </a:defRPr>
            </a:lvl1pPr>
            <a:lvl2pPr lvl="1"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2pPr>
            <a:lvl3pPr lvl="2"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3pPr>
            <a:lvl4pPr lvl="3"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4pPr>
            <a:lvl5pPr lvl="4"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5pPr>
            <a:lvl6pPr lvl="5"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6pPr>
            <a:lvl7pPr lvl="6"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7pPr>
            <a:lvl8pPr lvl="7"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8pPr>
            <a:lvl9pPr lvl="8" algn="r">
              <a:lnSpc>
                <a:spcPct val="100000"/>
              </a:lnSpc>
              <a:spcBef>
                <a:spcPts val="0"/>
              </a:spcBef>
              <a:spcAft>
                <a:spcPts val="0"/>
              </a:spcAft>
              <a:buSzPts val="6500"/>
              <a:buFont typeface="Source Code Pro"/>
              <a:buNone/>
              <a:defRPr sz="6500">
                <a:latin typeface="Source Code Pro"/>
                <a:ea typeface="Source Code Pro"/>
                <a:cs typeface="Source Code Pro"/>
                <a:sym typeface="Source Code Pro"/>
              </a:defRPr>
            </a:lvl9pPr>
          </a:lstStyle>
          <a:p/>
        </p:txBody>
      </p:sp>
      <p:sp>
        <p:nvSpPr>
          <p:cNvPr id="101" name="Google Shape;101;p23"/>
          <p:cNvSpPr txBox="1"/>
          <p:nvPr>
            <p:ph idx="2" type="ctrTitle"/>
          </p:nvPr>
        </p:nvSpPr>
        <p:spPr>
          <a:xfrm flipH="1">
            <a:off x="2988900" y="-665953"/>
            <a:ext cx="3166200" cy="1921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9">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4"/>
          <p:cNvSpPr txBox="1"/>
          <p:nvPr>
            <p:ph type="ctrTitle"/>
          </p:nvPr>
        </p:nvSpPr>
        <p:spPr>
          <a:xfrm>
            <a:off x="1348450" y="157530"/>
            <a:ext cx="64470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104" name="Google Shape;104;p24"/>
          <p:cNvSpPr txBox="1"/>
          <p:nvPr>
            <p:ph idx="1" type="subTitle"/>
          </p:nvPr>
        </p:nvSpPr>
        <p:spPr>
          <a:xfrm>
            <a:off x="865200" y="3125022"/>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05" name="Google Shape;105;p24"/>
          <p:cNvSpPr txBox="1"/>
          <p:nvPr>
            <p:ph idx="2" type="subTitle"/>
          </p:nvPr>
        </p:nvSpPr>
        <p:spPr>
          <a:xfrm>
            <a:off x="3663000" y="2744022"/>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06" name="Google Shape;106;p24"/>
          <p:cNvSpPr txBox="1"/>
          <p:nvPr>
            <p:ph idx="3" type="ctrTitle"/>
          </p:nvPr>
        </p:nvSpPr>
        <p:spPr>
          <a:xfrm>
            <a:off x="464600" y="28794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SzPts val="2400"/>
              <a:buFont typeface="Teko"/>
              <a:buNone/>
              <a:defRPr sz="2400">
                <a:latin typeface="Teko"/>
                <a:ea typeface="Teko"/>
                <a:cs typeface="Teko"/>
                <a:sym typeface="Teko"/>
              </a:defRPr>
            </a:lvl2pPr>
            <a:lvl3pPr lvl="2" algn="ctr">
              <a:lnSpc>
                <a:spcPct val="100000"/>
              </a:lnSpc>
              <a:spcBef>
                <a:spcPts val="0"/>
              </a:spcBef>
              <a:spcAft>
                <a:spcPts val="0"/>
              </a:spcAft>
              <a:buSzPts val="2400"/>
              <a:buFont typeface="Teko"/>
              <a:buNone/>
              <a:defRPr sz="2400">
                <a:latin typeface="Teko"/>
                <a:ea typeface="Teko"/>
                <a:cs typeface="Teko"/>
                <a:sym typeface="Teko"/>
              </a:defRPr>
            </a:lvl3pPr>
            <a:lvl4pPr lvl="3" algn="ctr">
              <a:lnSpc>
                <a:spcPct val="100000"/>
              </a:lnSpc>
              <a:spcBef>
                <a:spcPts val="0"/>
              </a:spcBef>
              <a:spcAft>
                <a:spcPts val="0"/>
              </a:spcAft>
              <a:buSzPts val="2400"/>
              <a:buFont typeface="Teko"/>
              <a:buNone/>
              <a:defRPr sz="2400">
                <a:latin typeface="Teko"/>
                <a:ea typeface="Teko"/>
                <a:cs typeface="Teko"/>
                <a:sym typeface="Teko"/>
              </a:defRPr>
            </a:lvl4pPr>
            <a:lvl5pPr lvl="4" algn="ctr">
              <a:lnSpc>
                <a:spcPct val="100000"/>
              </a:lnSpc>
              <a:spcBef>
                <a:spcPts val="0"/>
              </a:spcBef>
              <a:spcAft>
                <a:spcPts val="0"/>
              </a:spcAft>
              <a:buSzPts val="2400"/>
              <a:buFont typeface="Teko"/>
              <a:buNone/>
              <a:defRPr sz="2400">
                <a:latin typeface="Teko"/>
                <a:ea typeface="Teko"/>
                <a:cs typeface="Teko"/>
                <a:sym typeface="Teko"/>
              </a:defRPr>
            </a:lvl5pPr>
            <a:lvl6pPr lvl="5" algn="ctr">
              <a:lnSpc>
                <a:spcPct val="100000"/>
              </a:lnSpc>
              <a:spcBef>
                <a:spcPts val="0"/>
              </a:spcBef>
              <a:spcAft>
                <a:spcPts val="0"/>
              </a:spcAft>
              <a:buSzPts val="2400"/>
              <a:buFont typeface="Teko"/>
              <a:buNone/>
              <a:defRPr sz="2400">
                <a:latin typeface="Teko"/>
                <a:ea typeface="Teko"/>
                <a:cs typeface="Teko"/>
                <a:sym typeface="Teko"/>
              </a:defRPr>
            </a:lvl6pPr>
            <a:lvl7pPr lvl="6" algn="ctr">
              <a:lnSpc>
                <a:spcPct val="100000"/>
              </a:lnSpc>
              <a:spcBef>
                <a:spcPts val="0"/>
              </a:spcBef>
              <a:spcAft>
                <a:spcPts val="0"/>
              </a:spcAft>
              <a:buSzPts val="2400"/>
              <a:buFont typeface="Teko"/>
              <a:buNone/>
              <a:defRPr sz="2400">
                <a:latin typeface="Teko"/>
                <a:ea typeface="Teko"/>
                <a:cs typeface="Teko"/>
                <a:sym typeface="Teko"/>
              </a:defRPr>
            </a:lvl7pPr>
            <a:lvl8pPr lvl="7" algn="ctr">
              <a:lnSpc>
                <a:spcPct val="100000"/>
              </a:lnSpc>
              <a:spcBef>
                <a:spcPts val="0"/>
              </a:spcBef>
              <a:spcAft>
                <a:spcPts val="0"/>
              </a:spcAft>
              <a:buSzPts val="2400"/>
              <a:buFont typeface="Teko"/>
              <a:buNone/>
              <a:defRPr sz="2400">
                <a:latin typeface="Teko"/>
                <a:ea typeface="Teko"/>
                <a:cs typeface="Teko"/>
                <a:sym typeface="Teko"/>
              </a:defRPr>
            </a:lvl8pPr>
            <a:lvl9pPr lvl="8" algn="ct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107" name="Google Shape;107;p24"/>
          <p:cNvSpPr txBox="1"/>
          <p:nvPr>
            <p:ph idx="4" type="ctrTitle"/>
          </p:nvPr>
        </p:nvSpPr>
        <p:spPr>
          <a:xfrm>
            <a:off x="3262350" y="24984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SzPts val="2400"/>
              <a:buFont typeface="Teko"/>
              <a:buNone/>
              <a:defRPr sz="2400">
                <a:latin typeface="Teko"/>
                <a:ea typeface="Teko"/>
                <a:cs typeface="Teko"/>
                <a:sym typeface="Teko"/>
              </a:defRPr>
            </a:lvl2pPr>
            <a:lvl3pPr lvl="2" algn="ctr">
              <a:lnSpc>
                <a:spcPct val="100000"/>
              </a:lnSpc>
              <a:spcBef>
                <a:spcPts val="0"/>
              </a:spcBef>
              <a:spcAft>
                <a:spcPts val="0"/>
              </a:spcAft>
              <a:buSzPts val="2400"/>
              <a:buFont typeface="Teko"/>
              <a:buNone/>
              <a:defRPr sz="2400">
                <a:latin typeface="Teko"/>
                <a:ea typeface="Teko"/>
                <a:cs typeface="Teko"/>
                <a:sym typeface="Teko"/>
              </a:defRPr>
            </a:lvl3pPr>
            <a:lvl4pPr lvl="3" algn="ctr">
              <a:lnSpc>
                <a:spcPct val="100000"/>
              </a:lnSpc>
              <a:spcBef>
                <a:spcPts val="0"/>
              </a:spcBef>
              <a:spcAft>
                <a:spcPts val="0"/>
              </a:spcAft>
              <a:buSzPts val="2400"/>
              <a:buFont typeface="Teko"/>
              <a:buNone/>
              <a:defRPr sz="2400">
                <a:latin typeface="Teko"/>
                <a:ea typeface="Teko"/>
                <a:cs typeface="Teko"/>
                <a:sym typeface="Teko"/>
              </a:defRPr>
            </a:lvl4pPr>
            <a:lvl5pPr lvl="4" algn="ctr">
              <a:lnSpc>
                <a:spcPct val="100000"/>
              </a:lnSpc>
              <a:spcBef>
                <a:spcPts val="0"/>
              </a:spcBef>
              <a:spcAft>
                <a:spcPts val="0"/>
              </a:spcAft>
              <a:buSzPts val="2400"/>
              <a:buFont typeface="Teko"/>
              <a:buNone/>
              <a:defRPr sz="2400">
                <a:latin typeface="Teko"/>
                <a:ea typeface="Teko"/>
                <a:cs typeface="Teko"/>
                <a:sym typeface="Teko"/>
              </a:defRPr>
            </a:lvl5pPr>
            <a:lvl6pPr lvl="5" algn="ctr">
              <a:lnSpc>
                <a:spcPct val="100000"/>
              </a:lnSpc>
              <a:spcBef>
                <a:spcPts val="0"/>
              </a:spcBef>
              <a:spcAft>
                <a:spcPts val="0"/>
              </a:spcAft>
              <a:buSzPts val="2400"/>
              <a:buFont typeface="Teko"/>
              <a:buNone/>
              <a:defRPr sz="2400">
                <a:latin typeface="Teko"/>
                <a:ea typeface="Teko"/>
                <a:cs typeface="Teko"/>
                <a:sym typeface="Teko"/>
              </a:defRPr>
            </a:lvl6pPr>
            <a:lvl7pPr lvl="6" algn="ctr">
              <a:lnSpc>
                <a:spcPct val="100000"/>
              </a:lnSpc>
              <a:spcBef>
                <a:spcPts val="0"/>
              </a:spcBef>
              <a:spcAft>
                <a:spcPts val="0"/>
              </a:spcAft>
              <a:buSzPts val="2400"/>
              <a:buFont typeface="Teko"/>
              <a:buNone/>
              <a:defRPr sz="2400">
                <a:latin typeface="Teko"/>
                <a:ea typeface="Teko"/>
                <a:cs typeface="Teko"/>
                <a:sym typeface="Teko"/>
              </a:defRPr>
            </a:lvl7pPr>
            <a:lvl8pPr lvl="7" algn="ctr">
              <a:lnSpc>
                <a:spcPct val="100000"/>
              </a:lnSpc>
              <a:spcBef>
                <a:spcPts val="0"/>
              </a:spcBef>
              <a:spcAft>
                <a:spcPts val="0"/>
              </a:spcAft>
              <a:buSzPts val="2400"/>
              <a:buFont typeface="Teko"/>
              <a:buNone/>
              <a:defRPr sz="2400">
                <a:latin typeface="Teko"/>
                <a:ea typeface="Teko"/>
                <a:cs typeface="Teko"/>
                <a:sym typeface="Teko"/>
              </a:defRPr>
            </a:lvl8pPr>
            <a:lvl9pPr lvl="8" algn="ct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108" name="Google Shape;108;p24"/>
          <p:cNvSpPr txBox="1"/>
          <p:nvPr>
            <p:ph idx="5" type="subTitle"/>
          </p:nvPr>
        </p:nvSpPr>
        <p:spPr>
          <a:xfrm>
            <a:off x="6460750" y="2286822"/>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09" name="Google Shape;109;p24"/>
          <p:cNvSpPr txBox="1"/>
          <p:nvPr>
            <p:ph idx="6" type="ctrTitle"/>
          </p:nvPr>
        </p:nvSpPr>
        <p:spPr>
          <a:xfrm>
            <a:off x="6060100" y="2041250"/>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SzPts val="2400"/>
              <a:buFont typeface="Teko"/>
              <a:buNone/>
              <a:defRPr sz="2400">
                <a:latin typeface="Teko"/>
                <a:ea typeface="Teko"/>
                <a:cs typeface="Teko"/>
                <a:sym typeface="Teko"/>
              </a:defRPr>
            </a:lvl2pPr>
            <a:lvl3pPr lvl="2" algn="ctr">
              <a:lnSpc>
                <a:spcPct val="100000"/>
              </a:lnSpc>
              <a:spcBef>
                <a:spcPts val="0"/>
              </a:spcBef>
              <a:spcAft>
                <a:spcPts val="0"/>
              </a:spcAft>
              <a:buSzPts val="2400"/>
              <a:buFont typeface="Teko"/>
              <a:buNone/>
              <a:defRPr sz="2400">
                <a:latin typeface="Teko"/>
                <a:ea typeface="Teko"/>
                <a:cs typeface="Teko"/>
                <a:sym typeface="Teko"/>
              </a:defRPr>
            </a:lvl3pPr>
            <a:lvl4pPr lvl="3" algn="ctr">
              <a:lnSpc>
                <a:spcPct val="100000"/>
              </a:lnSpc>
              <a:spcBef>
                <a:spcPts val="0"/>
              </a:spcBef>
              <a:spcAft>
                <a:spcPts val="0"/>
              </a:spcAft>
              <a:buSzPts val="2400"/>
              <a:buFont typeface="Teko"/>
              <a:buNone/>
              <a:defRPr sz="2400">
                <a:latin typeface="Teko"/>
                <a:ea typeface="Teko"/>
                <a:cs typeface="Teko"/>
                <a:sym typeface="Teko"/>
              </a:defRPr>
            </a:lvl4pPr>
            <a:lvl5pPr lvl="4" algn="ctr">
              <a:lnSpc>
                <a:spcPct val="100000"/>
              </a:lnSpc>
              <a:spcBef>
                <a:spcPts val="0"/>
              </a:spcBef>
              <a:spcAft>
                <a:spcPts val="0"/>
              </a:spcAft>
              <a:buSzPts val="2400"/>
              <a:buFont typeface="Teko"/>
              <a:buNone/>
              <a:defRPr sz="2400">
                <a:latin typeface="Teko"/>
                <a:ea typeface="Teko"/>
                <a:cs typeface="Teko"/>
                <a:sym typeface="Teko"/>
              </a:defRPr>
            </a:lvl5pPr>
            <a:lvl6pPr lvl="5" algn="ctr">
              <a:lnSpc>
                <a:spcPct val="100000"/>
              </a:lnSpc>
              <a:spcBef>
                <a:spcPts val="0"/>
              </a:spcBef>
              <a:spcAft>
                <a:spcPts val="0"/>
              </a:spcAft>
              <a:buSzPts val="2400"/>
              <a:buFont typeface="Teko"/>
              <a:buNone/>
              <a:defRPr sz="2400">
                <a:latin typeface="Teko"/>
                <a:ea typeface="Teko"/>
                <a:cs typeface="Teko"/>
                <a:sym typeface="Teko"/>
              </a:defRPr>
            </a:lvl6pPr>
            <a:lvl7pPr lvl="6" algn="ctr">
              <a:lnSpc>
                <a:spcPct val="100000"/>
              </a:lnSpc>
              <a:spcBef>
                <a:spcPts val="0"/>
              </a:spcBef>
              <a:spcAft>
                <a:spcPts val="0"/>
              </a:spcAft>
              <a:buSzPts val="2400"/>
              <a:buFont typeface="Teko"/>
              <a:buNone/>
              <a:defRPr sz="2400">
                <a:latin typeface="Teko"/>
                <a:ea typeface="Teko"/>
                <a:cs typeface="Teko"/>
                <a:sym typeface="Teko"/>
              </a:defRPr>
            </a:lvl7pPr>
            <a:lvl8pPr lvl="7" algn="ctr">
              <a:lnSpc>
                <a:spcPct val="100000"/>
              </a:lnSpc>
              <a:spcBef>
                <a:spcPts val="0"/>
              </a:spcBef>
              <a:spcAft>
                <a:spcPts val="0"/>
              </a:spcAft>
              <a:buSzPts val="2400"/>
              <a:buFont typeface="Teko"/>
              <a:buNone/>
              <a:defRPr sz="2400">
                <a:latin typeface="Teko"/>
                <a:ea typeface="Teko"/>
                <a:cs typeface="Teko"/>
                <a:sym typeface="Teko"/>
              </a:defRPr>
            </a:lvl8pPr>
            <a:lvl9pPr lvl="8" algn="ctr">
              <a:lnSpc>
                <a:spcPct val="100000"/>
              </a:lnSpc>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9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5"/>
          <p:cNvSpPr txBox="1"/>
          <p:nvPr>
            <p:ph type="ctrTitle"/>
          </p:nvPr>
        </p:nvSpPr>
        <p:spPr>
          <a:xfrm>
            <a:off x="1348450" y="157530"/>
            <a:ext cx="64470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112" name="Google Shape;112;p25"/>
          <p:cNvSpPr txBox="1"/>
          <p:nvPr>
            <p:ph idx="1" type="subTitle"/>
          </p:nvPr>
        </p:nvSpPr>
        <p:spPr>
          <a:xfrm>
            <a:off x="1206500" y="1629358"/>
            <a:ext cx="14964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13" name="Google Shape;113;p25"/>
          <p:cNvSpPr txBox="1"/>
          <p:nvPr>
            <p:ph idx="2" type="subTitle"/>
          </p:nvPr>
        </p:nvSpPr>
        <p:spPr>
          <a:xfrm>
            <a:off x="3814200" y="2106536"/>
            <a:ext cx="14964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14" name="Google Shape;114;p25"/>
          <p:cNvSpPr txBox="1"/>
          <p:nvPr>
            <p:ph idx="3" type="ctrTitle"/>
          </p:nvPr>
        </p:nvSpPr>
        <p:spPr>
          <a:xfrm>
            <a:off x="83600" y="1303504"/>
            <a:ext cx="2619300" cy="38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Teko"/>
              <a:buNone/>
              <a:defRPr sz="1800">
                <a:latin typeface="Teko"/>
                <a:ea typeface="Teko"/>
                <a:cs typeface="Teko"/>
                <a:sym typeface="Teko"/>
              </a:defRPr>
            </a:lvl1pPr>
            <a:lvl2pPr lvl="1" algn="r">
              <a:lnSpc>
                <a:spcPct val="100000"/>
              </a:lnSpc>
              <a:spcBef>
                <a:spcPts val="0"/>
              </a:spcBef>
              <a:spcAft>
                <a:spcPts val="0"/>
              </a:spcAft>
              <a:buSzPts val="1800"/>
              <a:buFont typeface="Teko"/>
              <a:buNone/>
              <a:defRPr sz="1800">
                <a:latin typeface="Teko"/>
                <a:ea typeface="Teko"/>
                <a:cs typeface="Teko"/>
                <a:sym typeface="Teko"/>
              </a:defRPr>
            </a:lvl2pPr>
            <a:lvl3pPr lvl="2" algn="r">
              <a:lnSpc>
                <a:spcPct val="100000"/>
              </a:lnSpc>
              <a:spcBef>
                <a:spcPts val="0"/>
              </a:spcBef>
              <a:spcAft>
                <a:spcPts val="0"/>
              </a:spcAft>
              <a:buSzPts val="1800"/>
              <a:buFont typeface="Teko"/>
              <a:buNone/>
              <a:defRPr sz="1800">
                <a:latin typeface="Teko"/>
                <a:ea typeface="Teko"/>
                <a:cs typeface="Teko"/>
                <a:sym typeface="Teko"/>
              </a:defRPr>
            </a:lvl3pPr>
            <a:lvl4pPr lvl="3" algn="r">
              <a:lnSpc>
                <a:spcPct val="100000"/>
              </a:lnSpc>
              <a:spcBef>
                <a:spcPts val="0"/>
              </a:spcBef>
              <a:spcAft>
                <a:spcPts val="0"/>
              </a:spcAft>
              <a:buSzPts val="1800"/>
              <a:buFont typeface="Teko"/>
              <a:buNone/>
              <a:defRPr sz="1800">
                <a:latin typeface="Teko"/>
                <a:ea typeface="Teko"/>
                <a:cs typeface="Teko"/>
                <a:sym typeface="Teko"/>
              </a:defRPr>
            </a:lvl4pPr>
            <a:lvl5pPr lvl="4" algn="r">
              <a:lnSpc>
                <a:spcPct val="100000"/>
              </a:lnSpc>
              <a:spcBef>
                <a:spcPts val="0"/>
              </a:spcBef>
              <a:spcAft>
                <a:spcPts val="0"/>
              </a:spcAft>
              <a:buSzPts val="1800"/>
              <a:buFont typeface="Teko"/>
              <a:buNone/>
              <a:defRPr sz="1800">
                <a:latin typeface="Teko"/>
                <a:ea typeface="Teko"/>
                <a:cs typeface="Teko"/>
                <a:sym typeface="Teko"/>
              </a:defRPr>
            </a:lvl5pPr>
            <a:lvl6pPr lvl="5" algn="r">
              <a:lnSpc>
                <a:spcPct val="100000"/>
              </a:lnSpc>
              <a:spcBef>
                <a:spcPts val="0"/>
              </a:spcBef>
              <a:spcAft>
                <a:spcPts val="0"/>
              </a:spcAft>
              <a:buSzPts val="1800"/>
              <a:buFont typeface="Teko"/>
              <a:buNone/>
              <a:defRPr sz="1800">
                <a:latin typeface="Teko"/>
                <a:ea typeface="Teko"/>
                <a:cs typeface="Teko"/>
                <a:sym typeface="Teko"/>
              </a:defRPr>
            </a:lvl6pPr>
            <a:lvl7pPr lvl="6" algn="r">
              <a:lnSpc>
                <a:spcPct val="100000"/>
              </a:lnSpc>
              <a:spcBef>
                <a:spcPts val="0"/>
              </a:spcBef>
              <a:spcAft>
                <a:spcPts val="0"/>
              </a:spcAft>
              <a:buSzPts val="1800"/>
              <a:buFont typeface="Teko"/>
              <a:buNone/>
              <a:defRPr sz="1800">
                <a:latin typeface="Teko"/>
                <a:ea typeface="Teko"/>
                <a:cs typeface="Teko"/>
                <a:sym typeface="Teko"/>
              </a:defRPr>
            </a:lvl7pPr>
            <a:lvl8pPr lvl="7" algn="r">
              <a:lnSpc>
                <a:spcPct val="100000"/>
              </a:lnSpc>
              <a:spcBef>
                <a:spcPts val="0"/>
              </a:spcBef>
              <a:spcAft>
                <a:spcPts val="0"/>
              </a:spcAft>
              <a:buSzPts val="1800"/>
              <a:buFont typeface="Teko"/>
              <a:buNone/>
              <a:defRPr sz="1800">
                <a:latin typeface="Teko"/>
                <a:ea typeface="Teko"/>
                <a:cs typeface="Teko"/>
                <a:sym typeface="Teko"/>
              </a:defRPr>
            </a:lvl8pPr>
            <a:lvl9pPr lvl="8" algn="r">
              <a:lnSpc>
                <a:spcPct val="100000"/>
              </a:lnSpc>
              <a:spcBef>
                <a:spcPts val="0"/>
              </a:spcBef>
              <a:spcAft>
                <a:spcPts val="0"/>
              </a:spcAft>
              <a:buSzPts val="1800"/>
              <a:buFont typeface="Teko"/>
              <a:buNone/>
              <a:defRPr sz="1800">
                <a:latin typeface="Teko"/>
                <a:ea typeface="Teko"/>
                <a:cs typeface="Teko"/>
                <a:sym typeface="Teko"/>
              </a:defRPr>
            </a:lvl9pPr>
          </a:lstStyle>
          <a:p/>
        </p:txBody>
      </p:sp>
      <p:sp>
        <p:nvSpPr>
          <p:cNvPr id="115" name="Google Shape;115;p25"/>
          <p:cNvSpPr txBox="1"/>
          <p:nvPr>
            <p:ph idx="4" type="ctrTitle"/>
          </p:nvPr>
        </p:nvSpPr>
        <p:spPr>
          <a:xfrm>
            <a:off x="2691300" y="1769763"/>
            <a:ext cx="2619300" cy="38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Teko"/>
              <a:buNone/>
              <a:defRPr sz="1800">
                <a:latin typeface="Teko"/>
                <a:ea typeface="Teko"/>
                <a:cs typeface="Teko"/>
                <a:sym typeface="Teko"/>
              </a:defRPr>
            </a:lvl1pPr>
            <a:lvl2pPr lvl="1" algn="r">
              <a:lnSpc>
                <a:spcPct val="100000"/>
              </a:lnSpc>
              <a:spcBef>
                <a:spcPts val="0"/>
              </a:spcBef>
              <a:spcAft>
                <a:spcPts val="0"/>
              </a:spcAft>
              <a:buSzPts val="1800"/>
              <a:buFont typeface="Teko"/>
              <a:buNone/>
              <a:defRPr sz="1800">
                <a:latin typeface="Teko"/>
                <a:ea typeface="Teko"/>
                <a:cs typeface="Teko"/>
                <a:sym typeface="Teko"/>
              </a:defRPr>
            </a:lvl2pPr>
            <a:lvl3pPr lvl="2" algn="r">
              <a:lnSpc>
                <a:spcPct val="100000"/>
              </a:lnSpc>
              <a:spcBef>
                <a:spcPts val="0"/>
              </a:spcBef>
              <a:spcAft>
                <a:spcPts val="0"/>
              </a:spcAft>
              <a:buSzPts val="1800"/>
              <a:buFont typeface="Teko"/>
              <a:buNone/>
              <a:defRPr sz="1800">
                <a:latin typeface="Teko"/>
                <a:ea typeface="Teko"/>
                <a:cs typeface="Teko"/>
                <a:sym typeface="Teko"/>
              </a:defRPr>
            </a:lvl3pPr>
            <a:lvl4pPr lvl="3" algn="r">
              <a:lnSpc>
                <a:spcPct val="100000"/>
              </a:lnSpc>
              <a:spcBef>
                <a:spcPts val="0"/>
              </a:spcBef>
              <a:spcAft>
                <a:spcPts val="0"/>
              </a:spcAft>
              <a:buSzPts val="1800"/>
              <a:buFont typeface="Teko"/>
              <a:buNone/>
              <a:defRPr sz="1800">
                <a:latin typeface="Teko"/>
                <a:ea typeface="Teko"/>
                <a:cs typeface="Teko"/>
                <a:sym typeface="Teko"/>
              </a:defRPr>
            </a:lvl4pPr>
            <a:lvl5pPr lvl="4" algn="r">
              <a:lnSpc>
                <a:spcPct val="100000"/>
              </a:lnSpc>
              <a:spcBef>
                <a:spcPts val="0"/>
              </a:spcBef>
              <a:spcAft>
                <a:spcPts val="0"/>
              </a:spcAft>
              <a:buSzPts val="1800"/>
              <a:buFont typeface="Teko"/>
              <a:buNone/>
              <a:defRPr sz="1800">
                <a:latin typeface="Teko"/>
                <a:ea typeface="Teko"/>
                <a:cs typeface="Teko"/>
                <a:sym typeface="Teko"/>
              </a:defRPr>
            </a:lvl5pPr>
            <a:lvl6pPr lvl="5" algn="r">
              <a:lnSpc>
                <a:spcPct val="100000"/>
              </a:lnSpc>
              <a:spcBef>
                <a:spcPts val="0"/>
              </a:spcBef>
              <a:spcAft>
                <a:spcPts val="0"/>
              </a:spcAft>
              <a:buSzPts val="1800"/>
              <a:buFont typeface="Teko"/>
              <a:buNone/>
              <a:defRPr sz="1800">
                <a:latin typeface="Teko"/>
                <a:ea typeface="Teko"/>
                <a:cs typeface="Teko"/>
                <a:sym typeface="Teko"/>
              </a:defRPr>
            </a:lvl6pPr>
            <a:lvl7pPr lvl="6" algn="r">
              <a:lnSpc>
                <a:spcPct val="100000"/>
              </a:lnSpc>
              <a:spcBef>
                <a:spcPts val="0"/>
              </a:spcBef>
              <a:spcAft>
                <a:spcPts val="0"/>
              </a:spcAft>
              <a:buSzPts val="1800"/>
              <a:buFont typeface="Teko"/>
              <a:buNone/>
              <a:defRPr sz="1800">
                <a:latin typeface="Teko"/>
                <a:ea typeface="Teko"/>
                <a:cs typeface="Teko"/>
                <a:sym typeface="Teko"/>
              </a:defRPr>
            </a:lvl7pPr>
            <a:lvl8pPr lvl="7" algn="r">
              <a:lnSpc>
                <a:spcPct val="100000"/>
              </a:lnSpc>
              <a:spcBef>
                <a:spcPts val="0"/>
              </a:spcBef>
              <a:spcAft>
                <a:spcPts val="0"/>
              </a:spcAft>
              <a:buSzPts val="1800"/>
              <a:buFont typeface="Teko"/>
              <a:buNone/>
              <a:defRPr sz="1800">
                <a:latin typeface="Teko"/>
                <a:ea typeface="Teko"/>
                <a:cs typeface="Teko"/>
                <a:sym typeface="Teko"/>
              </a:defRPr>
            </a:lvl8pPr>
            <a:lvl9pPr lvl="8" algn="r">
              <a:lnSpc>
                <a:spcPct val="100000"/>
              </a:lnSpc>
              <a:spcBef>
                <a:spcPts val="0"/>
              </a:spcBef>
              <a:spcAft>
                <a:spcPts val="0"/>
              </a:spcAft>
              <a:buSzPts val="1800"/>
              <a:buFont typeface="Teko"/>
              <a:buNone/>
              <a:defRPr sz="1800">
                <a:latin typeface="Teko"/>
                <a:ea typeface="Teko"/>
                <a:cs typeface="Teko"/>
                <a:sym typeface="Teko"/>
              </a:defRPr>
            </a:lvl9pPr>
          </a:lstStyle>
          <a:p/>
        </p:txBody>
      </p:sp>
      <p:sp>
        <p:nvSpPr>
          <p:cNvPr id="116" name="Google Shape;116;p25"/>
          <p:cNvSpPr txBox="1"/>
          <p:nvPr>
            <p:ph idx="5" type="subTitle"/>
          </p:nvPr>
        </p:nvSpPr>
        <p:spPr>
          <a:xfrm>
            <a:off x="6421000" y="2474670"/>
            <a:ext cx="14964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17" name="Google Shape;117;p25"/>
          <p:cNvSpPr txBox="1"/>
          <p:nvPr>
            <p:ph idx="6" type="ctrTitle"/>
          </p:nvPr>
        </p:nvSpPr>
        <p:spPr>
          <a:xfrm>
            <a:off x="5298100" y="2144533"/>
            <a:ext cx="2619300" cy="38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Teko"/>
              <a:buNone/>
              <a:defRPr sz="1800">
                <a:latin typeface="Teko"/>
                <a:ea typeface="Teko"/>
                <a:cs typeface="Teko"/>
                <a:sym typeface="Teko"/>
              </a:defRPr>
            </a:lvl1pPr>
            <a:lvl2pPr lvl="1" algn="r">
              <a:lnSpc>
                <a:spcPct val="100000"/>
              </a:lnSpc>
              <a:spcBef>
                <a:spcPts val="0"/>
              </a:spcBef>
              <a:spcAft>
                <a:spcPts val="0"/>
              </a:spcAft>
              <a:buSzPts val="1800"/>
              <a:buFont typeface="Teko"/>
              <a:buNone/>
              <a:defRPr sz="1800">
                <a:latin typeface="Teko"/>
                <a:ea typeface="Teko"/>
                <a:cs typeface="Teko"/>
                <a:sym typeface="Teko"/>
              </a:defRPr>
            </a:lvl2pPr>
            <a:lvl3pPr lvl="2" algn="r">
              <a:lnSpc>
                <a:spcPct val="100000"/>
              </a:lnSpc>
              <a:spcBef>
                <a:spcPts val="0"/>
              </a:spcBef>
              <a:spcAft>
                <a:spcPts val="0"/>
              </a:spcAft>
              <a:buSzPts val="1800"/>
              <a:buFont typeface="Teko"/>
              <a:buNone/>
              <a:defRPr sz="1800">
                <a:latin typeface="Teko"/>
                <a:ea typeface="Teko"/>
                <a:cs typeface="Teko"/>
                <a:sym typeface="Teko"/>
              </a:defRPr>
            </a:lvl3pPr>
            <a:lvl4pPr lvl="3" algn="r">
              <a:lnSpc>
                <a:spcPct val="100000"/>
              </a:lnSpc>
              <a:spcBef>
                <a:spcPts val="0"/>
              </a:spcBef>
              <a:spcAft>
                <a:spcPts val="0"/>
              </a:spcAft>
              <a:buSzPts val="1800"/>
              <a:buFont typeface="Teko"/>
              <a:buNone/>
              <a:defRPr sz="1800">
                <a:latin typeface="Teko"/>
                <a:ea typeface="Teko"/>
                <a:cs typeface="Teko"/>
                <a:sym typeface="Teko"/>
              </a:defRPr>
            </a:lvl4pPr>
            <a:lvl5pPr lvl="4" algn="r">
              <a:lnSpc>
                <a:spcPct val="100000"/>
              </a:lnSpc>
              <a:spcBef>
                <a:spcPts val="0"/>
              </a:spcBef>
              <a:spcAft>
                <a:spcPts val="0"/>
              </a:spcAft>
              <a:buSzPts val="1800"/>
              <a:buFont typeface="Teko"/>
              <a:buNone/>
              <a:defRPr sz="1800">
                <a:latin typeface="Teko"/>
                <a:ea typeface="Teko"/>
                <a:cs typeface="Teko"/>
                <a:sym typeface="Teko"/>
              </a:defRPr>
            </a:lvl5pPr>
            <a:lvl6pPr lvl="5" algn="r">
              <a:lnSpc>
                <a:spcPct val="100000"/>
              </a:lnSpc>
              <a:spcBef>
                <a:spcPts val="0"/>
              </a:spcBef>
              <a:spcAft>
                <a:spcPts val="0"/>
              </a:spcAft>
              <a:buSzPts val="1800"/>
              <a:buFont typeface="Teko"/>
              <a:buNone/>
              <a:defRPr sz="1800">
                <a:latin typeface="Teko"/>
                <a:ea typeface="Teko"/>
                <a:cs typeface="Teko"/>
                <a:sym typeface="Teko"/>
              </a:defRPr>
            </a:lvl6pPr>
            <a:lvl7pPr lvl="6" algn="r">
              <a:lnSpc>
                <a:spcPct val="100000"/>
              </a:lnSpc>
              <a:spcBef>
                <a:spcPts val="0"/>
              </a:spcBef>
              <a:spcAft>
                <a:spcPts val="0"/>
              </a:spcAft>
              <a:buSzPts val="1800"/>
              <a:buFont typeface="Teko"/>
              <a:buNone/>
              <a:defRPr sz="1800">
                <a:latin typeface="Teko"/>
                <a:ea typeface="Teko"/>
                <a:cs typeface="Teko"/>
                <a:sym typeface="Teko"/>
              </a:defRPr>
            </a:lvl7pPr>
            <a:lvl8pPr lvl="7" algn="r">
              <a:lnSpc>
                <a:spcPct val="100000"/>
              </a:lnSpc>
              <a:spcBef>
                <a:spcPts val="0"/>
              </a:spcBef>
              <a:spcAft>
                <a:spcPts val="0"/>
              </a:spcAft>
              <a:buSzPts val="1800"/>
              <a:buFont typeface="Teko"/>
              <a:buNone/>
              <a:defRPr sz="1800">
                <a:latin typeface="Teko"/>
                <a:ea typeface="Teko"/>
                <a:cs typeface="Teko"/>
                <a:sym typeface="Teko"/>
              </a:defRPr>
            </a:lvl8pPr>
            <a:lvl9pPr lvl="8" algn="r">
              <a:lnSpc>
                <a:spcPct val="100000"/>
              </a:lnSpc>
              <a:spcBef>
                <a:spcPts val="0"/>
              </a:spcBef>
              <a:spcAft>
                <a:spcPts val="0"/>
              </a:spcAft>
              <a:buSzPts val="1800"/>
              <a:buFont typeface="Teko"/>
              <a:buNone/>
              <a:defRPr sz="1800">
                <a:latin typeface="Teko"/>
                <a:ea typeface="Teko"/>
                <a:cs typeface="Teko"/>
                <a:sym typeface="Tek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19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6"/>
          <p:cNvSpPr txBox="1"/>
          <p:nvPr>
            <p:ph type="ctrTitle"/>
          </p:nvPr>
        </p:nvSpPr>
        <p:spPr>
          <a:xfrm>
            <a:off x="1348450" y="157530"/>
            <a:ext cx="64470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
        <p:nvSpPr>
          <p:cNvPr id="120" name="Google Shape;120;p26"/>
          <p:cNvSpPr txBox="1"/>
          <p:nvPr>
            <p:ph idx="1" type="subTitle"/>
          </p:nvPr>
        </p:nvSpPr>
        <p:spPr>
          <a:xfrm>
            <a:off x="871678" y="1205775"/>
            <a:ext cx="23883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21" name="Google Shape;121;p26"/>
          <p:cNvSpPr txBox="1"/>
          <p:nvPr>
            <p:ph idx="2" type="ctrTitle"/>
          </p:nvPr>
        </p:nvSpPr>
        <p:spPr>
          <a:xfrm>
            <a:off x="640513" y="1965050"/>
            <a:ext cx="2619300" cy="384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Font typeface="Teko"/>
              <a:buNone/>
              <a:defRPr sz="1800">
                <a:latin typeface="Teko"/>
                <a:ea typeface="Teko"/>
                <a:cs typeface="Teko"/>
                <a:sym typeface="Teko"/>
              </a:defRPr>
            </a:lvl1pPr>
            <a:lvl2pPr lvl="1" algn="r">
              <a:lnSpc>
                <a:spcPct val="100000"/>
              </a:lnSpc>
              <a:spcBef>
                <a:spcPts val="0"/>
              </a:spcBef>
              <a:spcAft>
                <a:spcPts val="0"/>
              </a:spcAft>
              <a:buSzPts val="1800"/>
              <a:buFont typeface="Teko"/>
              <a:buNone/>
              <a:defRPr sz="1800">
                <a:latin typeface="Teko"/>
                <a:ea typeface="Teko"/>
                <a:cs typeface="Teko"/>
                <a:sym typeface="Teko"/>
              </a:defRPr>
            </a:lvl2pPr>
            <a:lvl3pPr lvl="2" algn="r">
              <a:lnSpc>
                <a:spcPct val="100000"/>
              </a:lnSpc>
              <a:spcBef>
                <a:spcPts val="0"/>
              </a:spcBef>
              <a:spcAft>
                <a:spcPts val="0"/>
              </a:spcAft>
              <a:buSzPts val="1800"/>
              <a:buFont typeface="Teko"/>
              <a:buNone/>
              <a:defRPr sz="1800">
                <a:latin typeface="Teko"/>
                <a:ea typeface="Teko"/>
                <a:cs typeface="Teko"/>
                <a:sym typeface="Teko"/>
              </a:defRPr>
            </a:lvl3pPr>
            <a:lvl4pPr lvl="3" algn="r">
              <a:lnSpc>
                <a:spcPct val="100000"/>
              </a:lnSpc>
              <a:spcBef>
                <a:spcPts val="0"/>
              </a:spcBef>
              <a:spcAft>
                <a:spcPts val="0"/>
              </a:spcAft>
              <a:buSzPts val="1800"/>
              <a:buFont typeface="Teko"/>
              <a:buNone/>
              <a:defRPr sz="1800">
                <a:latin typeface="Teko"/>
                <a:ea typeface="Teko"/>
                <a:cs typeface="Teko"/>
                <a:sym typeface="Teko"/>
              </a:defRPr>
            </a:lvl4pPr>
            <a:lvl5pPr lvl="4" algn="r">
              <a:lnSpc>
                <a:spcPct val="100000"/>
              </a:lnSpc>
              <a:spcBef>
                <a:spcPts val="0"/>
              </a:spcBef>
              <a:spcAft>
                <a:spcPts val="0"/>
              </a:spcAft>
              <a:buSzPts val="1800"/>
              <a:buFont typeface="Teko"/>
              <a:buNone/>
              <a:defRPr sz="1800">
                <a:latin typeface="Teko"/>
                <a:ea typeface="Teko"/>
                <a:cs typeface="Teko"/>
                <a:sym typeface="Teko"/>
              </a:defRPr>
            </a:lvl5pPr>
            <a:lvl6pPr lvl="5" algn="r">
              <a:lnSpc>
                <a:spcPct val="100000"/>
              </a:lnSpc>
              <a:spcBef>
                <a:spcPts val="0"/>
              </a:spcBef>
              <a:spcAft>
                <a:spcPts val="0"/>
              </a:spcAft>
              <a:buSzPts val="1800"/>
              <a:buFont typeface="Teko"/>
              <a:buNone/>
              <a:defRPr sz="1800">
                <a:latin typeface="Teko"/>
                <a:ea typeface="Teko"/>
                <a:cs typeface="Teko"/>
                <a:sym typeface="Teko"/>
              </a:defRPr>
            </a:lvl6pPr>
            <a:lvl7pPr lvl="6" algn="r">
              <a:lnSpc>
                <a:spcPct val="100000"/>
              </a:lnSpc>
              <a:spcBef>
                <a:spcPts val="0"/>
              </a:spcBef>
              <a:spcAft>
                <a:spcPts val="0"/>
              </a:spcAft>
              <a:buSzPts val="1800"/>
              <a:buFont typeface="Teko"/>
              <a:buNone/>
              <a:defRPr sz="1800">
                <a:latin typeface="Teko"/>
                <a:ea typeface="Teko"/>
                <a:cs typeface="Teko"/>
                <a:sym typeface="Teko"/>
              </a:defRPr>
            </a:lvl7pPr>
            <a:lvl8pPr lvl="7" algn="r">
              <a:lnSpc>
                <a:spcPct val="100000"/>
              </a:lnSpc>
              <a:spcBef>
                <a:spcPts val="0"/>
              </a:spcBef>
              <a:spcAft>
                <a:spcPts val="0"/>
              </a:spcAft>
              <a:buSzPts val="1800"/>
              <a:buFont typeface="Teko"/>
              <a:buNone/>
              <a:defRPr sz="1800">
                <a:latin typeface="Teko"/>
                <a:ea typeface="Teko"/>
                <a:cs typeface="Teko"/>
                <a:sym typeface="Teko"/>
              </a:defRPr>
            </a:lvl8pPr>
            <a:lvl9pPr lvl="8" algn="r">
              <a:lnSpc>
                <a:spcPct val="100000"/>
              </a:lnSpc>
              <a:spcBef>
                <a:spcPts val="0"/>
              </a:spcBef>
              <a:spcAft>
                <a:spcPts val="0"/>
              </a:spcAft>
              <a:buSzPts val="1800"/>
              <a:buFont typeface="Teko"/>
              <a:buNone/>
              <a:defRPr sz="1800">
                <a:latin typeface="Teko"/>
                <a:ea typeface="Teko"/>
                <a:cs typeface="Teko"/>
                <a:sym typeface="Teko"/>
              </a:defRPr>
            </a:lvl9pPr>
          </a:lstStyle>
          <a:p/>
        </p:txBody>
      </p:sp>
      <p:sp>
        <p:nvSpPr>
          <p:cNvPr id="122" name="Google Shape;122;p26"/>
          <p:cNvSpPr txBox="1"/>
          <p:nvPr>
            <p:ph idx="3" type="subTitle"/>
          </p:nvPr>
        </p:nvSpPr>
        <p:spPr>
          <a:xfrm>
            <a:off x="5884178" y="3490825"/>
            <a:ext cx="2388300" cy="60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3" name="Google Shape;123;p26"/>
          <p:cNvSpPr txBox="1"/>
          <p:nvPr>
            <p:ph idx="4" type="ctrTitle"/>
          </p:nvPr>
        </p:nvSpPr>
        <p:spPr>
          <a:xfrm>
            <a:off x="5884188" y="3258425"/>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Teko"/>
              <a:buNone/>
              <a:defRPr sz="1800">
                <a:latin typeface="Teko"/>
                <a:ea typeface="Teko"/>
                <a:cs typeface="Teko"/>
                <a:sym typeface="Teko"/>
              </a:defRPr>
            </a:lvl1pPr>
            <a:lvl2pPr lvl="1" algn="l">
              <a:lnSpc>
                <a:spcPct val="100000"/>
              </a:lnSpc>
              <a:spcBef>
                <a:spcPts val="0"/>
              </a:spcBef>
              <a:spcAft>
                <a:spcPts val="0"/>
              </a:spcAft>
              <a:buSzPts val="1800"/>
              <a:buFont typeface="Teko"/>
              <a:buNone/>
              <a:defRPr sz="1800">
                <a:latin typeface="Teko"/>
                <a:ea typeface="Teko"/>
                <a:cs typeface="Teko"/>
                <a:sym typeface="Teko"/>
              </a:defRPr>
            </a:lvl2pPr>
            <a:lvl3pPr lvl="2" algn="l">
              <a:lnSpc>
                <a:spcPct val="100000"/>
              </a:lnSpc>
              <a:spcBef>
                <a:spcPts val="0"/>
              </a:spcBef>
              <a:spcAft>
                <a:spcPts val="0"/>
              </a:spcAft>
              <a:buSzPts val="1800"/>
              <a:buFont typeface="Teko"/>
              <a:buNone/>
              <a:defRPr sz="1800">
                <a:latin typeface="Teko"/>
                <a:ea typeface="Teko"/>
                <a:cs typeface="Teko"/>
                <a:sym typeface="Teko"/>
              </a:defRPr>
            </a:lvl3pPr>
            <a:lvl4pPr lvl="3" algn="l">
              <a:lnSpc>
                <a:spcPct val="100000"/>
              </a:lnSpc>
              <a:spcBef>
                <a:spcPts val="0"/>
              </a:spcBef>
              <a:spcAft>
                <a:spcPts val="0"/>
              </a:spcAft>
              <a:buSzPts val="1800"/>
              <a:buFont typeface="Teko"/>
              <a:buNone/>
              <a:defRPr sz="1800">
                <a:latin typeface="Teko"/>
                <a:ea typeface="Teko"/>
                <a:cs typeface="Teko"/>
                <a:sym typeface="Teko"/>
              </a:defRPr>
            </a:lvl4pPr>
            <a:lvl5pPr lvl="4" algn="l">
              <a:lnSpc>
                <a:spcPct val="100000"/>
              </a:lnSpc>
              <a:spcBef>
                <a:spcPts val="0"/>
              </a:spcBef>
              <a:spcAft>
                <a:spcPts val="0"/>
              </a:spcAft>
              <a:buSzPts val="1800"/>
              <a:buFont typeface="Teko"/>
              <a:buNone/>
              <a:defRPr sz="1800">
                <a:latin typeface="Teko"/>
                <a:ea typeface="Teko"/>
                <a:cs typeface="Teko"/>
                <a:sym typeface="Teko"/>
              </a:defRPr>
            </a:lvl5pPr>
            <a:lvl6pPr lvl="5" algn="l">
              <a:lnSpc>
                <a:spcPct val="100000"/>
              </a:lnSpc>
              <a:spcBef>
                <a:spcPts val="0"/>
              </a:spcBef>
              <a:spcAft>
                <a:spcPts val="0"/>
              </a:spcAft>
              <a:buSzPts val="1800"/>
              <a:buFont typeface="Teko"/>
              <a:buNone/>
              <a:defRPr sz="1800">
                <a:latin typeface="Teko"/>
                <a:ea typeface="Teko"/>
                <a:cs typeface="Teko"/>
                <a:sym typeface="Teko"/>
              </a:defRPr>
            </a:lvl6pPr>
            <a:lvl7pPr lvl="6" algn="l">
              <a:lnSpc>
                <a:spcPct val="100000"/>
              </a:lnSpc>
              <a:spcBef>
                <a:spcPts val="0"/>
              </a:spcBef>
              <a:spcAft>
                <a:spcPts val="0"/>
              </a:spcAft>
              <a:buSzPts val="1800"/>
              <a:buFont typeface="Teko"/>
              <a:buNone/>
              <a:defRPr sz="1800">
                <a:latin typeface="Teko"/>
                <a:ea typeface="Teko"/>
                <a:cs typeface="Teko"/>
                <a:sym typeface="Teko"/>
              </a:defRPr>
            </a:lvl7pPr>
            <a:lvl8pPr lvl="7" algn="l">
              <a:lnSpc>
                <a:spcPct val="100000"/>
              </a:lnSpc>
              <a:spcBef>
                <a:spcPts val="0"/>
              </a:spcBef>
              <a:spcAft>
                <a:spcPts val="0"/>
              </a:spcAft>
              <a:buSzPts val="1800"/>
              <a:buFont typeface="Teko"/>
              <a:buNone/>
              <a:defRPr sz="1800">
                <a:latin typeface="Teko"/>
                <a:ea typeface="Teko"/>
                <a:cs typeface="Teko"/>
                <a:sym typeface="Teko"/>
              </a:defRPr>
            </a:lvl8pPr>
            <a:lvl9pPr lvl="8" algn="l">
              <a:lnSpc>
                <a:spcPct val="100000"/>
              </a:lnSpc>
              <a:spcBef>
                <a:spcPts val="0"/>
              </a:spcBef>
              <a:spcAft>
                <a:spcPts val="0"/>
              </a:spcAft>
              <a:buSzPts val="1800"/>
              <a:buFont typeface="Teko"/>
              <a:buNone/>
              <a:defRPr sz="1800">
                <a:latin typeface="Teko"/>
                <a:ea typeface="Teko"/>
                <a:cs typeface="Teko"/>
                <a:sym typeface="Tek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11_1_2">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7"/>
          <p:cNvSpPr txBox="1"/>
          <p:nvPr>
            <p:ph type="ctrTitle"/>
          </p:nvPr>
        </p:nvSpPr>
        <p:spPr>
          <a:xfrm>
            <a:off x="1527675" y="856200"/>
            <a:ext cx="2303700" cy="101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Clr>
                <a:srgbClr val="000000"/>
              </a:buClr>
              <a:buSzPts val="2400"/>
              <a:buNone/>
              <a:defRPr sz="2400">
                <a:solidFill>
                  <a:srgbClr val="000000"/>
                </a:solidFill>
              </a:defRPr>
            </a:lvl2pPr>
            <a:lvl3pPr lvl="2" algn="ctr">
              <a:lnSpc>
                <a:spcPct val="100000"/>
              </a:lnSpc>
              <a:spcBef>
                <a:spcPts val="0"/>
              </a:spcBef>
              <a:spcAft>
                <a:spcPts val="0"/>
              </a:spcAft>
              <a:buClr>
                <a:srgbClr val="000000"/>
              </a:buClr>
              <a:buSzPts val="2400"/>
              <a:buNone/>
              <a:defRPr sz="2400">
                <a:solidFill>
                  <a:srgbClr val="000000"/>
                </a:solidFill>
              </a:defRPr>
            </a:lvl3pPr>
            <a:lvl4pPr lvl="3" algn="ctr">
              <a:lnSpc>
                <a:spcPct val="100000"/>
              </a:lnSpc>
              <a:spcBef>
                <a:spcPts val="0"/>
              </a:spcBef>
              <a:spcAft>
                <a:spcPts val="0"/>
              </a:spcAft>
              <a:buClr>
                <a:srgbClr val="000000"/>
              </a:buClr>
              <a:buSzPts val="2400"/>
              <a:buNone/>
              <a:defRPr sz="2400">
                <a:solidFill>
                  <a:srgbClr val="000000"/>
                </a:solidFill>
              </a:defRPr>
            </a:lvl4pPr>
            <a:lvl5pPr lvl="4" algn="ctr">
              <a:lnSpc>
                <a:spcPct val="100000"/>
              </a:lnSpc>
              <a:spcBef>
                <a:spcPts val="0"/>
              </a:spcBef>
              <a:spcAft>
                <a:spcPts val="0"/>
              </a:spcAft>
              <a:buClr>
                <a:srgbClr val="000000"/>
              </a:buClr>
              <a:buSzPts val="2400"/>
              <a:buNone/>
              <a:defRPr sz="2400">
                <a:solidFill>
                  <a:srgbClr val="000000"/>
                </a:solidFill>
              </a:defRPr>
            </a:lvl5pPr>
            <a:lvl6pPr lvl="5" algn="ctr">
              <a:lnSpc>
                <a:spcPct val="100000"/>
              </a:lnSpc>
              <a:spcBef>
                <a:spcPts val="0"/>
              </a:spcBef>
              <a:spcAft>
                <a:spcPts val="0"/>
              </a:spcAft>
              <a:buClr>
                <a:srgbClr val="000000"/>
              </a:buClr>
              <a:buSzPts val="2400"/>
              <a:buNone/>
              <a:defRPr sz="2400">
                <a:solidFill>
                  <a:srgbClr val="000000"/>
                </a:solidFill>
              </a:defRPr>
            </a:lvl6pPr>
            <a:lvl7pPr lvl="6" algn="ctr">
              <a:lnSpc>
                <a:spcPct val="100000"/>
              </a:lnSpc>
              <a:spcBef>
                <a:spcPts val="0"/>
              </a:spcBef>
              <a:spcAft>
                <a:spcPts val="0"/>
              </a:spcAft>
              <a:buClr>
                <a:srgbClr val="000000"/>
              </a:buClr>
              <a:buSzPts val="2400"/>
              <a:buNone/>
              <a:defRPr sz="2400">
                <a:solidFill>
                  <a:srgbClr val="000000"/>
                </a:solidFill>
              </a:defRPr>
            </a:lvl7pPr>
            <a:lvl8pPr lvl="7" algn="ctr">
              <a:lnSpc>
                <a:spcPct val="100000"/>
              </a:lnSpc>
              <a:spcBef>
                <a:spcPts val="0"/>
              </a:spcBef>
              <a:spcAft>
                <a:spcPts val="0"/>
              </a:spcAft>
              <a:buClr>
                <a:srgbClr val="000000"/>
              </a:buClr>
              <a:buSzPts val="2400"/>
              <a:buNone/>
              <a:defRPr sz="2400">
                <a:solidFill>
                  <a:srgbClr val="000000"/>
                </a:solidFill>
              </a:defRPr>
            </a:lvl8pPr>
            <a:lvl9pPr lvl="8" algn="ctr">
              <a:lnSpc>
                <a:spcPct val="100000"/>
              </a:lnSpc>
              <a:spcBef>
                <a:spcPts val="0"/>
              </a:spcBef>
              <a:spcAft>
                <a:spcPts val="0"/>
              </a:spcAft>
              <a:buClr>
                <a:srgbClr val="000000"/>
              </a:buClr>
              <a:buSzPts val="2400"/>
              <a:buNone/>
              <a:defRPr sz="2400">
                <a:solidFill>
                  <a:srgbClr val="000000"/>
                </a:solidFill>
              </a:defRPr>
            </a:lvl9pPr>
          </a:lstStyle>
          <a:p/>
        </p:txBody>
      </p:sp>
      <p:sp>
        <p:nvSpPr>
          <p:cNvPr id="126" name="Google Shape;126;p27"/>
          <p:cNvSpPr txBox="1"/>
          <p:nvPr>
            <p:ph idx="1" type="subTitle"/>
          </p:nvPr>
        </p:nvSpPr>
        <p:spPr>
          <a:xfrm>
            <a:off x="1443675" y="2126050"/>
            <a:ext cx="2471700" cy="178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0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8"/>
          <p:cNvSpPr txBox="1"/>
          <p:nvPr>
            <p:ph idx="1" type="body"/>
          </p:nvPr>
        </p:nvSpPr>
        <p:spPr>
          <a:xfrm>
            <a:off x="1139994" y="2134800"/>
            <a:ext cx="2949600" cy="147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600"/>
              </a:spcBef>
              <a:spcAft>
                <a:spcPts val="0"/>
              </a:spcAft>
              <a:buSzPts val="1000"/>
              <a:buChar char="○"/>
              <a:defRPr sz="1000"/>
            </a:lvl2pPr>
            <a:lvl3pPr indent="-292100" lvl="2" marL="1371600" algn="l">
              <a:lnSpc>
                <a:spcPct val="115000"/>
              </a:lnSpc>
              <a:spcBef>
                <a:spcPts val="1600"/>
              </a:spcBef>
              <a:spcAft>
                <a:spcPts val="0"/>
              </a:spcAft>
              <a:buSzPts val="1000"/>
              <a:buChar char="■"/>
              <a:defRPr sz="1000"/>
            </a:lvl3pPr>
            <a:lvl4pPr indent="-292100" lvl="3" marL="1828800" algn="l">
              <a:lnSpc>
                <a:spcPct val="115000"/>
              </a:lnSpc>
              <a:spcBef>
                <a:spcPts val="1600"/>
              </a:spcBef>
              <a:spcAft>
                <a:spcPts val="0"/>
              </a:spcAft>
              <a:buSzPts val="1000"/>
              <a:buChar char="●"/>
              <a:defRPr sz="1000"/>
            </a:lvl4pPr>
            <a:lvl5pPr indent="-292100" lvl="4" marL="2286000" algn="l">
              <a:lnSpc>
                <a:spcPct val="115000"/>
              </a:lnSpc>
              <a:spcBef>
                <a:spcPts val="1600"/>
              </a:spcBef>
              <a:spcAft>
                <a:spcPts val="0"/>
              </a:spcAft>
              <a:buSzPts val="1000"/>
              <a:buChar char="○"/>
              <a:defRPr sz="1000"/>
            </a:lvl5pPr>
            <a:lvl6pPr indent="-292100" lvl="5" marL="2743200" algn="l">
              <a:lnSpc>
                <a:spcPct val="115000"/>
              </a:lnSpc>
              <a:spcBef>
                <a:spcPts val="1600"/>
              </a:spcBef>
              <a:spcAft>
                <a:spcPts val="0"/>
              </a:spcAft>
              <a:buSzPts val="1000"/>
              <a:buChar char="■"/>
              <a:defRPr sz="1000"/>
            </a:lvl6pPr>
            <a:lvl7pPr indent="-292100" lvl="6" marL="3200400" algn="l">
              <a:lnSpc>
                <a:spcPct val="115000"/>
              </a:lnSpc>
              <a:spcBef>
                <a:spcPts val="1600"/>
              </a:spcBef>
              <a:spcAft>
                <a:spcPts val="0"/>
              </a:spcAft>
              <a:buSzPts val="1000"/>
              <a:buChar char="●"/>
              <a:defRPr sz="1000"/>
            </a:lvl7pPr>
            <a:lvl8pPr indent="-292100" lvl="7" marL="3657600" algn="l">
              <a:lnSpc>
                <a:spcPct val="115000"/>
              </a:lnSpc>
              <a:spcBef>
                <a:spcPts val="1600"/>
              </a:spcBef>
              <a:spcAft>
                <a:spcPts val="0"/>
              </a:spcAft>
              <a:buSzPts val="1000"/>
              <a:buChar char="○"/>
              <a:defRPr sz="1000"/>
            </a:lvl8pPr>
            <a:lvl9pPr indent="-292100" lvl="8" marL="4114800" algn="l">
              <a:lnSpc>
                <a:spcPct val="115000"/>
              </a:lnSpc>
              <a:spcBef>
                <a:spcPts val="1600"/>
              </a:spcBef>
              <a:spcAft>
                <a:spcPts val="1600"/>
              </a:spcAft>
              <a:buSzPts val="1000"/>
              <a:buChar char="■"/>
              <a:defRPr sz="1000"/>
            </a:lvl9pPr>
          </a:lstStyle>
          <a:p/>
        </p:txBody>
      </p:sp>
      <p:sp>
        <p:nvSpPr>
          <p:cNvPr id="129" name="Google Shape;129;p28"/>
          <p:cNvSpPr txBox="1"/>
          <p:nvPr>
            <p:ph idx="2" type="subTitle"/>
          </p:nvPr>
        </p:nvSpPr>
        <p:spPr>
          <a:xfrm>
            <a:off x="1095650" y="1524450"/>
            <a:ext cx="1580100" cy="393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atin typeface="Teko Medium"/>
                <a:ea typeface="Teko Medium"/>
                <a:cs typeface="Teko Medium"/>
                <a:sym typeface="Teko Medium"/>
              </a:defRPr>
            </a:lvl1pPr>
            <a:lvl2pPr lvl="1" algn="l">
              <a:lnSpc>
                <a:spcPct val="115000"/>
              </a:lnSpc>
              <a:spcBef>
                <a:spcPts val="1600"/>
              </a:spcBef>
              <a:spcAft>
                <a:spcPts val="0"/>
              </a:spcAft>
              <a:buSzPts val="1200"/>
              <a:buNone/>
              <a:defRPr sz="1000">
                <a:latin typeface="Teko Medium"/>
                <a:ea typeface="Teko Medium"/>
                <a:cs typeface="Teko Medium"/>
                <a:sym typeface="Teko Medium"/>
              </a:defRPr>
            </a:lvl2pPr>
            <a:lvl3pPr lvl="2" algn="l">
              <a:lnSpc>
                <a:spcPct val="115000"/>
              </a:lnSpc>
              <a:spcBef>
                <a:spcPts val="1600"/>
              </a:spcBef>
              <a:spcAft>
                <a:spcPts val="0"/>
              </a:spcAft>
              <a:buSzPts val="1200"/>
              <a:buNone/>
              <a:defRPr sz="1000">
                <a:latin typeface="Teko Medium"/>
                <a:ea typeface="Teko Medium"/>
                <a:cs typeface="Teko Medium"/>
                <a:sym typeface="Teko Medium"/>
              </a:defRPr>
            </a:lvl3pPr>
            <a:lvl4pPr lvl="3" algn="l">
              <a:lnSpc>
                <a:spcPct val="115000"/>
              </a:lnSpc>
              <a:spcBef>
                <a:spcPts val="1600"/>
              </a:spcBef>
              <a:spcAft>
                <a:spcPts val="0"/>
              </a:spcAft>
              <a:buSzPts val="1200"/>
              <a:buNone/>
              <a:defRPr sz="1000">
                <a:latin typeface="Teko Medium"/>
                <a:ea typeface="Teko Medium"/>
                <a:cs typeface="Teko Medium"/>
                <a:sym typeface="Teko Medium"/>
              </a:defRPr>
            </a:lvl4pPr>
            <a:lvl5pPr lvl="4" algn="l">
              <a:lnSpc>
                <a:spcPct val="115000"/>
              </a:lnSpc>
              <a:spcBef>
                <a:spcPts val="1600"/>
              </a:spcBef>
              <a:spcAft>
                <a:spcPts val="0"/>
              </a:spcAft>
              <a:buSzPts val="1200"/>
              <a:buNone/>
              <a:defRPr sz="1000">
                <a:latin typeface="Teko Medium"/>
                <a:ea typeface="Teko Medium"/>
                <a:cs typeface="Teko Medium"/>
                <a:sym typeface="Teko Medium"/>
              </a:defRPr>
            </a:lvl5pPr>
            <a:lvl6pPr lvl="5" algn="l">
              <a:lnSpc>
                <a:spcPct val="115000"/>
              </a:lnSpc>
              <a:spcBef>
                <a:spcPts val="1600"/>
              </a:spcBef>
              <a:spcAft>
                <a:spcPts val="0"/>
              </a:spcAft>
              <a:buSzPts val="1200"/>
              <a:buNone/>
              <a:defRPr sz="1000">
                <a:latin typeface="Teko Medium"/>
                <a:ea typeface="Teko Medium"/>
                <a:cs typeface="Teko Medium"/>
                <a:sym typeface="Teko Medium"/>
              </a:defRPr>
            </a:lvl6pPr>
            <a:lvl7pPr lvl="6" algn="l">
              <a:lnSpc>
                <a:spcPct val="115000"/>
              </a:lnSpc>
              <a:spcBef>
                <a:spcPts val="1600"/>
              </a:spcBef>
              <a:spcAft>
                <a:spcPts val="0"/>
              </a:spcAft>
              <a:buSzPts val="1200"/>
              <a:buNone/>
              <a:defRPr sz="1000">
                <a:latin typeface="Teko Medium"/>
                <a:ea typeface="Teko Medium"/>
                <a:cs typeface="Teko Medium"/>
                <a:sym typeface="Teko Medium"/>
              </a:defRPr>
            </a:lvl7pPr>
            <a:lvl8pPr lvl="7" algn="l">
              <a:lnSpc>
                <a:spcPct val="115000"/>
              </a:lnSpc>
              <a:spcBef>
                <a:spcPts val="1600"/>
              </a:spcBef>
              <a:spcAft>
                <a:spcPts val="0"/>
              </a:spcAft>
              <a:buSzPts val="1200"/>
              <a:buNone/>
              <a:defRPr sz="1000">
                <a:latin typeface="Teko Medium"/>
                <a:ea typeface="Teko Medium"/>
                <a:cs typeface="Teko Medium"/>
                <a:sym typeface="Teko Medium"/>
              </a:defRPr>
            </a:lvl8pPr>
            <a:lvl9pPr lvl="8" algn="l">
              <a:lnSpc>
                <a:spcPct val="115000"/>
              </a:lnSpc>
              <a:spcBef>
                <a:spcPts val="1600"/>
              </a:spcBef>
              <a:spcAft>
                <a:spcPts val="1600"/>
              </a:spcAft>
              <a:buSzPts val="1200"/>
              <a:buNone/>
              <a:defRPr sz="1000">
                <a:latin typeface="Teko Medium"/>
                <a:ea typeface="Teko Medium"/>
                <a:cs typeface="Teko Medium"/>
                <a:sym typeface="Teko Medium"/>
              </a:defRPr>
            </a:lvl9pPr>
          </a:lstStyle>
          <a:p/>
        </p:txBody>
      </p:sp>
      <p:sp>
        <p:nvSpPr>
          <p:cNvPr id="130" name="Google Shape;130;p28"/>
          <p:cNvSpPr txBox="1"/>
          <p:nvPr>
            <p:ph type="ctrTitle"/>
          </p:nvPr>
        </p:nvSpPr>
        <p:spPr>
          <a:xfrm>
            <a:off x="6029025" y="322800"/>
            <a:ext cx="2303700" cy="101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Clr>
                <a:srgbClr val="000000"/>
              </a:buClr>
              <a:buSzPts val="2400"/>
              <a:buNone/>
              <a:defRPr sz="2400">
                <a:solidFill>
                  <a:srgbClr val="000000"/>
                </a:solidFill>
              </a:defRPr>
            </a:lvl2pPr>
            <a:lvl3pPr lvl="2" algn="ctr">
              <a:lnSpc>
                <a:spcPct val="100000"/>
              </a:lnSpc>
              <a:spcBef>
                <a:spcPts val="0"/>
              </a:spcBef>
              <a:spcAft>
                <a:spcPts val="0"/>
              </a:spcAft>
              <a:buClr>
                <a:srgbClr val="000000"/>
              </a:buClr>
              <a:buSzPts val="2400"/>
              <a:buNone/>
              <a:defRPr sz="2400">
                <a:solidFill>
                  <a:srgbClr val="000000"/>
                </a:solidFill>
              </a:defRPr>
            </a:lvl3pPr>
            <a:lvl4pPr lvl="3" algn="ctr">
              <a:lnSpc>
                <a:spcPct val="100000"/>
              </a:lnSpc>
              <a:spcBef>
                <a:spcPts val="0"/>
              </a:spcBef>
              <a:spcAft>
                <a:spcPts val="0"/>
              </a:spcAft>
              <a:buClr>
                <a:srgbClr val="000000"/>
              </a:buClr>
              <a:buSzPts val="2400"/>
              <a:buNone/>
              <a:defRPr sz="2400">
                <a:solidFill>
                  <a:srgbClr val="000000"/>
                </a:solidFill>
              </a:defRPr>
            </a:lvl4pPr>
            <a:lvl5pPr lvl="4" algn="ctr">
              <a:lnSpc>
                <a:spcPct val="100000"/>
              </a:lnSpc>
              <a:spcBef>
                <a:spcPts val="0"/>
              </a:spcBef>
              <a:spcAft>
                <a:spcPts val="0"/>
              </a:spcAft>
              <a:buClr>
                <a:srgbClr val="000000"/>
              </a:buClr>
              <a:buSzPts val="2400"/>
              <a:buNone/>
              <a:defRPr sz="2400">
                <a:solidFill>
                  <a:srgbClr val="000000"/>
                </a:solidFill>
              </a:defRPr>
            </a:lvl5pPr>
            <a:lvl6pPr lvl="5" algn="ctr">
              <a:lnSpc>
                <a:spcPct val="100000"/>
              </a:lnSpc>
              <a:spcBef>
                <a:spcPts val="0"/>
              </a:spcBef>
              <a:spcAft>
                <a:spcPts val="0"/>
              </a:spcAft>
              <a:buClr>
                <a:srgbClr val="000000"/>
              </a:buClr>
              <a:buSzPts val="2400"/>
              <a:buNone/>
              <a:defRPr sz="2400">
                <a:solidFill>
                  <a:srgbClr val="000000"/>
                </a:solidFill>
              </a:defRPr>
            </a:lvl6pPr>
            <a:lvl7pPr lvl="6" algn="ctr">
              <a:lnSpc>
                <a:spcPct val="100000"/>
              </a:lnSpc>
              <a:spcBef>
                <a:spcPts val="0"/>
              </a:spcBef>
              <a:spcAft>
                <a:spcPts val="0"/>
              </a:spcAft>
              <a:buClr>
                <a:srgbClr val="000000"/>
              </a:buClr>
              <a:buSzPts val="2400"/>
              <a:buNone/>
              <a:defRPr sz="2400">
                <a:solidFill>
                  <a:srgbClr val="000000"/>
                </a:solidFill>
              </a:defRPr>
            </a:lvl7pPr>
            <a:lvl8pPr lvl="7" algn="ctr">
              <a:lnSpc>
                <a:spcPct val="100000"/>
              </a:lnSpc>
              <a:spcBef>
                <a:spcPts val="0"/>
              </a:spcBef>
              <a:spcAft>
                <a:spcPts val="0"/>
              </a:spcAft>
              <a:buClr>
                <a:srgbClr val="000000"/>
              </a:buClr>
              <a:buSzPts val="2400"/>
              <a:buNone/>
              <a:defRPr sz="2400">
                <a:solidFill>
                  <a:srgbClr val="000000"/>
                </a:solidFill>
              </a:defRPr>
            </a:lvl8pPr>
            <a:lvl9pPr lvl="8" algn="ctr">
              <a:lnSpc>
                <a:spcPct val="100000"/>
              </a:lnSpc>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9"/>
          <p:cNvSpPr txBox="1"/>
          <p:nvPr>
            <p:ph idx="1" type="body"/>
          </p:nvPr>
        </p:nvSpPr>
        <p:spPr>
          <a:xfrm>
            <a:off x="682800" y="915600"/>
            <a:ext cx="2596800" cy="14760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SzPts val="800"/>
              <a:buChar char="●"/>
              <a:defRPr sz="800"/>
            </a:lvl1pPr>
            <a:lvl2pPr indent="-279400" lvl="1" marL="914400" algn="l">
              <a:lnSpc>
                <a:spcPct val="115000"/>
              </a:lnSpc>
              <a:spcBef>
                <a:spcPts val="1600"/>
              </a:spcBef>
              <a:spcAft>
                <a:spcPts val="0"/>
              </a:spcAft>
              <a:buSzPts val="800"/>
              <a:buChar char="○"/>
              <a:defRPr sz="800"/>
            </a:lvl2pPr>
            <a:lvl3pPr indent="-279400" lvl="2" marL="1371600" algn="l">
              <a:lnSpc>
                <a:spcPct val="115000"/>
              </a:lnSpc>
              <a:spcBef>
                <a:spcPts val="1600"/>
              </a:spcBef>
              <a:spcAft>
                <a:spcPts val="0"/>
              </a:spcAft>
              <a:buSzPts val="800"/>
              <a:buChar char="■"/>
              <a:defRPr sz="800"/>
            </a:lvl3pPr>
            <a:lvl4pPr indent="-279400" lvl="3" marL="1828800" algn="l">
              <a:lnSpc>
                <a:spcPct val="115000"/>
              </a:lnSpc>
              <a:spcBef>
                <a:spcPts val="1600"/>
              </a:spcBef>
              <a:spcAft>
                <a:spcPts val="0"/>
              </a:spcAft>
              <a:buSzPts val="800"/>
              <a:buChar char="●"/>
              <a:defRPr sz="800"/>
            </a:lvl4pPr>
            <a:lvl5pPr indent="-279400" lvl="4" marL="2286000" algn="l">
              <a:lnSpc>
                <a:spcPct val="115000"/>
              </a:lnSpc>
              <a:spcBef>
                <a:spcPts val="1600"/>
              </a:spcBef>
              <a:spcAft>
                <a:spcPts val="0"/>
              </a:spcAft>
              <a:buSzPts val="800"/>
              <a:buChar char="○"/>
              <a:defRPr sz="800"/>
            </a:lvl5pPr>
            <a:lvl6pPr indent="-279400" lvl="5" marL="2743200" algn="l">
              <a:lnSpc>
                <a:spcPct val="115000"/>
              </a:lnSpc>
              <a:spcBef>
                <a:spcPts val="1600"/>
              </a:spcBef>
              <a:spcAft>
                <a:spcPts val="0"/>
              </a:spcAft>
              <a:buSzPts val="800"/>
              <a:buChar char="■"/>
              <a:defRPr sz="800"/>
            </a:lvl6pPr>
            <a:lvl7pPr indent="-279400" lvl="6" marL="3200400" algn="l">
              <a:lnSpc>
                <a:spcPct val="115000"/>
              </a:lnSpc>
              <a:spcBef>
                <a:spcPts val="1600"/>
              </a:spcBef>
              <a:spcAft>
                <a:spcPts val="0"/>
              </a:spcAft>
              <a:buSzPts val="800"/>
              <a:buChar char="●"/>
              <a:defRPr sz="800"/>
            </a:lvl7pPr>
            <a:lvl8pPr indent="-279400" lvl="7" marL="3657600" algn="l">
              <a:lnSpc>
                <a:spcPct val="115000"/>
              </a:lnSpc>
              <a:spcBef>
                <a:spcPts val="1600"/>
              </a:spcBef>
              <a:spcAft>
                <a:spcPts val="0"/>
              </a:spcAft>
              <a:buSzPts val="800"/>
              <a:buChar char="○"/>
              <a:defRPr sz="800"/>
            </a:lvl8pPr>
            <a:lvl9pPr indent="-279400" lvl="8" marL="4114800" algn="l">
              <a:lnSpc>
                <a:spcPct val="115000"/>
              </a:lnSpc>
              <a:spcBef>
                <a:spcPts val="1600"/>
              </a:spcBef>
              <a:spcAft>
                <a:spcPts val="1600"/>
              </a:spcAft>
              <a:buSzPts val="800"/>
              <a:buChar char="■"/>
              <a:defRPr sz="800"/>
            </a:lvl9pPr>
          </a:lstStyle>
          <a:p/>
        </p:txBody>
      </p:sp>
      <p:sp>
        <p:nvSpPr>
          <p:cNvPr id="133" name="Google Shape;133;p29"/>
          <p:cNvSpPr txBox="1"/>
          <p:nvPr>
            <p:ph idx="2" type="subTitle"/>
          </p:nvPr>
        </p:nvSpPr>
        <p:spPr>
          <a:xfrm>
            <a:off x="638450" y="686250"/>
            <a:ext cx="1580100" cy="393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atin typeface="Teko Medium"/>
                <a:ea typeface="Teko Medium"/>
                <a:cs typeface="Teko Medium"/>
                <a:sym typeface="Teko Medium"/>
              </a:defRPr>
            </a:lvl1pPr>
            <a:lvl2pPr lvl="1" algn="l">
              <a:lnSpc>
                <a:spcPct val="115000"/>
              </a:lnSpc>
              <a:spcBef>
                <a:spcPts val="1600"/>
              </a:spcBef>
              <a:spcAft>
                <a:spcPts val="0"/>
              </a:spcAft>
              <a:buSzPts val="1200"/>
              <a:buNone/>
              <a:defRPr sz="1000">
                <a:latin typeface="Teko Medium"/>
                <a:ea typeface="Teko Medium"/>
                <a:cs typeface="Teko Medium"/>
                <a:sym typeface="Teko Medium"/>
              </a:defRPr>
            </a:lvl2pPr>
            <a:lvl3pPr lvl="2" algn="l">
              <a:lnSpc>
                <a:spcPct val="115000"/>
              </a:lnSpc>
              <a:spcBef>
                <a:spcPts val="1600"/>
              </a:spcBef>
              <a:spcAft>
                <a:spcPts val="0"/>
              </a:spcAft>
              <a:buSzPts val="1200"/>
              <a:buNone/>
              <a:defRPr sz="1000">
                <a:latin typeface="Teko Medium"/>
                <a:ea typeface="Teko Medium"/>
                <a:cs typeface="Teko Medium"/>
                <a:sym typeface="Teko Medium"/>
              </a:defRPr>
            </a:lvl3pPr>
            <a:lvl4pPr lvl="3" algn="l">
              <a:lnSpc>
                <a:spcPct val="115000"/>
              </a:lnSpc>
              <a:spcBef>
                <a:spcPts val="1600"/>
              </a:spcBef>
              <a:spcAft>
                <a:spcPts val="0"/>
              </a:spcAft>
              <a:buSzPts val="1200"/>
              <a:buNone/>
              <a:defRPr sz="1000">
                <a:latin typeface="Teko Medium"/>
                <a:ea typeface="Teko Medium"/>
                <a:cs typeface="Teko Medium"/>
                <a:sym typeface="Teko Medium"/>
              </a:defRPr>
            </a:lvl4pPr>
            <a:lvl5pPr lvl="4" algn="l">
              <a:lnSpc>
                <a:spcPct val="115000"/>
              </a:lnSpc>
              <a:spcBef>
                <a:spcPts val="1600"/>
              </a:spcBef>
              <a:spcAft>
                <a:spcPts val="0"/>
              </a:spcAft>
              <a:buSzPts val="1200"/>
              <a:buNone/>
              <a:defRPr sz="1000">
                <a:latin typeface="Teko Medium"/>
                <a:ea typeface="Teko Medium"/>
                <a:cs typeface="Teko Medium"/>
                <a:sym typeface="Teko Medium"/>
              </a:defRPr>
            </a:lvl5pPr>
            <a:lvl6pPr lvl="5" algn="l">
              <a:lnSpc>
                <a:spcPct val="115000"/>
              </a:lnSpc>
              <a:spcBef>
                <a:spcPts val="1600"/>
              </a:spcBef>
              <a:spcAft>
                <a:spcPts val="0"/>
              </a:spcAft>
              <a:buSzPts val="1200"/>
              <a:buNone/>
              <a:defRPr sz="1000">
                <a:latin typeface="Teko Medium"/>
                <a:ea typeface="Teko Medium"/>
                <a:cs typeface="Teko Medium"/>
                <a:sym typeface="Teko Medium"/>
              </a:defRPr>
            </a:lvl6pPr>
            <a:lvl7pPr lvl="6" algn="l">
              <a:lnSpc>
                <a:spcPct val="115000"/>
              </a:lnSpc>
              <a:spcBef>
                <a:spcPts val="1600"/>
              </a:spcBef>
              <a:spcAft>
                <a:spcPts val="0"/>
              </a:spcAft>
              <a:buSzPts val="1200"/>
              <a:buNone/>
              <a:defRPr sz="1000">
                <a:latin typeface="Teko Medium"/>
                <a:ea typeface="Teko Medium"/>
                <a:cs typeface="Teko Medium"/>
                <a:sym typeface="Teko Medium"/>
              </a:defRPr>
            </a:lvl7pPr>
            <a:lvl8pPr lvl="7" algn="l">
              <a:lnSpc>
                <a:spcPct val="115000"/>
              </a:lnSpc>
              <a:spcBef>
                <a:spcPts val="1600"/>
              </a:spcBef>
              <a:spcAft>
                <a:spcPts val="0"/>
              </a:spcAft>
              <a:buSzPts val="1200"/>
              <a:buNone/>
              <a:defRPr sz="1000">
                <a:latin typeface="Teko Medium"/>
                <a:ea typeface="Teko Medium"/>
                <a:cs typeface="Teko Medium"/>
                <a:sym typeface="Teko Medium"/>
              </a:defRPr>
            </a:lvl8pPr>
            <a:lvl9pPr lvl="8" algn="l">
              <a:lnSpc>
                <a:spcPct val="115000"/>
              </a:lnSpc>
              <a:spcBef>
                <a:spcPts val="1600"/>
              </a:spcBef>
              <a:spcAft>
                <a:spcPts val="1600"/>
              </a:spcAft>
              <a:buSzPts val="1200"/>
              <a:buNone/>
              <a:defRPr sz="1000">
                <a:latin typeface="Teko Medium"/>
                <a:ea typeface="Teko Medium"/>
                <a:cs typeface="Teko Medium"/>
                <a:sym typeface="Teko Medium"/>
              </a:defRPr>
            </a:lvl9pPr>
          </a:lstStyle>
          <a:p/>
        </p:txBody>
      </p:sp>
      <p:sp>
        <p:nvSpPr>
          <p:cNvPr id="134" name="Google Shape;134;p29"/>
          <p:cNvSpPr txBox="1"/>
          <p:nvPr>
            <p:ph type="ctrTitle"/>
          </p:nvPr>
        </p:nvSpPr>
        <p:spPr>
          <a:xfrm>
            <a:off x="6029025" y="322800"/>
            <a:ext cx="2303700" cy="101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Teko"/>
              <a:buNone/>
              <a:defRPr sz="2400">
                <a:latin typeface="Teko"/>
                <a:ea typeface="Teko"/>
                <a:cs typeface="Teko"/>
                <a:sym typeface="Teko"/>
              </a:defRPr>
            </a:lvl1pPr>
            <a:lvl2pPr lvl="1" algn="ctr">
              <a:lnSpc>
                <a:spcPct val="100000"/>
              </a:lnSpc>
              <a:spcBef>
                <a:spcPts val="0"/>
              </a:spcBef>
              <a:spcAft>
                <a:spcPts val="0"/>
              </a:spcAft>
              <a:buClr>
                <a:srgbClr val="000000"/>
              </a:buClr>
              <a:buSzPts val="2400"/>
              <a:buNone/>
              <a:defRPr sz="2400">
                <a:solidFill>
                  <a:srgbClr val="000000"/>
                </a:solidFill>
              </a:defRPr>
            </a:lvl2pPr>
            <a:lvl3pPr lvl="2" algn="ctr">
              <a:lnSpc>
                <a:spcPct val="100000"/>
              </a:lnSpc>
              <a:spcBef>
                <a:spcPts val="0"/>
              </a:spcBef>
              <a:spcAft>
                <a:spcPts val="0"/>
              </a:spcAft>
              <a:buClr>
                <a:srgbClr val="000000"/>
              </a:buClr>
              <a:buSzPts val="2400"/>
              <a:buNone/>
              <a:defRPr sz="2400">
                <a:solidFill>
                  <a:srgbClr val="000000"/>
                </a:solidFill>
              </a:defRPr>
            </a:lvl3pPr>
            <a:lvl4pPr lvl="3" algn="ctr">
              <a:lnSpc>
                <a:spcPct val="100000"/>
              </a:lnSpc>
              <a:spcBef>
                <a:spcPts val="0"/>
              </a:spcBef>
              <a:spcAft>
                <a:spcPts val="0"/>
              </a:spcAft>
              <a:buClr>
                <a:srgbClr val="000000"/>
              </a:buClr>
              <a:buSzPts val="2400"/>
              <a:buNone/>
              <a:defRPr sz="2400">
                <a:solidFill>
                  <a:srgbClr val="000000"/>
                </a:solidFill>
              </a:defRPr>
            </a:lvl4pPr>
            <a:lvl5pPr lvl="4" algn="ctr">
              <a:lnSpc>
                <a:spcPct val="100000"/>
              </a:lnSpc>
              <a:spcBef>
                <a:spcPts val="0"/>
              </a:spcBef>
              <a:spcAft>
                <a:spcPts val="0"/>
              </a:spcAft>
              <a:buClr>
                <a:srgbClr val="000000"/>
              </a:buClr>
              <a:buSzPts val="2400"/>
              <a:buNone/>
              <a:defRPr sz="2400">
                <a:solidFill>
                  <a:srgbClr val="000000"/>
                </a:solidFill>
              </a:defRPr>
            </a:lvl5pPr>
            <a:lvl6pPr lvl="5" algn="ctr">
              <a:lnSpc>
                <a:spcPct val="100000"/>
              </a:lnSpc>
              <a:spcBef>
                <a:spcPts val="0"/>
              </a:spcBef>
              <a:spcAft>
                <a:spcPts val="0"/>
              </a:spcAft>
              <a:buClr>
                <a:srgbClr val="000000"/>
              </a:buClr>
              <a:buSzPts val="2400"/>
              <a:buNone/>
              <a:defRPr sz="2400">
                <a:solidFill>
                  <a:srgbClr val="000000"/>
                </a:solidFill>
              </a:defRPr>
            </a:lvl6pPr>
            <a:lvl7pPr lvl="6" algn="ctr">
              <a:lnSpc>
                <a:spcPct val="100000"/>
              </a:lnSpc>
              <a:spcBef>
                <a:spcPts val="0"/>
              </a:spcBef>
              <a:spcAft>
                <a:spcPts val="0"/>
              </a:spcAft>
              <a:buClr>
                <a:srgbClr val="000000"/>
              </a:buClr>
              <a:buSzPts val="2400"/>
              <a:buNone/>
              <a:defRPr sz="2400">
                <a:solidFill>
                  <a:srgbClr val="000000"/>
                </a:solidFill>
              </a:defRPr>
            </a:lvl7pPr>
            <a:lvl8pPr lvl="7" algn="ctr">
              <a:lnSpc>
                <a:spcPct val="100000"/>
              </a:lnSpc>
              <a:spcBef>
                <a:spcPts val="0"/>
              </a:spcBef>
              <a:spcAft>
                <a:spcPts val="0"/>
              </a:spcAft>
              <a:buClr>
                <a:srgbClr val="000000"/>
              </a:buClr>
              <a:buSzPts val="2400"/>
              <a:buNone/>
              <a:defRPr sz="2400">
                <a:solidFill>
                  <a:srgbClr val="000000"/>
                </a:solidFill>
              </a:defRPr>
            </a:lvl8pPr>
            <a:lvl9pPr lvl="8" algn="ctr">
              <a:lnSpc>
                <a:spcPct val="100000"/>
              </a:lnSpc>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text">
  <p:cSld name="CUSTOM_8">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600"/>
              </a:spcBef>
              <a:spcAft>
                <a:spcPts val="0"/>
              </a:spcAft>
              <a:buSzPts val="1000"/>
              <a:buChar char="○"/>
              <a:defRPr sz="1000"/>
            </a:lvl2pPr>
            <a:lvl3pPr indent="-292100" lvl="2" marL="1371600" algn="l">
              <a:lnSpc>
                <a:spcPct val="115000"/>
              </a:lnSpc>
              <a:spcBef>
                <a:spcPts val="1600"/>
              </a:spcBef>
              <a:spcAft>
                <a:spcPts val="0"/>
              </a:spcAft>
              <a:buSzPts val="1000"/>
              <a:buChar char="■"/>
              <a:defRPr sz="1000"/>
            </a:lvl3pPr>
            <a:lvl4pPr indent="-292100" lvl="3" marL="1828800" algn="l">
              <a:lnSpc>
                <a:spcPct val="115000"/>
              </a:lnSpc>
              <a:spcBef>
                <a:spcPts val="1600"/>
              </a:spcBef>
              <a:spcAft>
                <a:spcPts val="0"/>
              </a:spcAft>
              <a:buSzPts val="1000"/>
              <a:buChar char="●"/>
              <a:defRPr sz="1000"/>
            </a:lvl4pPr>
            <a:lvl5pPr indent="-292100" lvl="4" marL="2286000" algn="l">
              <a:lnSpc>
                <a:spcPct val="115000"/>
              </a:lnSpc>
              <a:spcBef>
                <a:spcPts val="1600"/>
              </a:spcBef>
              <a:spcAft>
                <a:spcPts val="0"/>
              </a:spcAft>
              <a:buSzPts val="1000"/>
              <a:buChar char="○"/>
              <a:defRPr sz="1000"/>
            </a:lvl5pPr>
            <a:lvl6pPr indent="-292100" lvl="5" marL="2743200" algn="l">
              <a:lnSpc>
                <a:spcPct val="115000"/>
              </a:lnSpc>
              <a:spcBef>
                <a:spcPts val="1600"/>
              </a:spcBef>
              <a:spcAft>
                <a:spcPts val="0"/>
              </a:spcAft>
              <a:buSzPts val="1000"/>
              <a:buChar char="■"/>
              <a:defRPr sz="1000"/>
            </a:lvl6pPr>
            <a:lvl7pPr indent="-292100" lvl="6" marL="3200400" algn="l">
              <a:lnSpc>
                <a:spcPct val="115000"/>
              </a:lnSpc>
              <a:spcBef>
                <a:spcPts val="1600"/>
              </a:spcBef>
              <a:spcAft>
                <a:spcPts val="0"/>
              </a:spcAft>
              <a:buSzPts val="1000"/>
              <a:buChar char="●"/>
              <a:defRPr sz="1000"/>
            </a:lvl7pPr>
            <a:lvl8pPr indent="-292100" lvl="7" marL="3657600" algn="l">
              <a:lnSpc>
                <a:spcPct val="115000"/>
              </a:lnSpc>
              <a:spcBef>
                <a:spcPts val="1600"/>
              </a:spcBef>
              <a:spcAft>
                <a:spcPts val="0"/>
              </a:spcAft>
              <a:buSzPts val="1000"/>
              <a:buChar char="○"/>
              <a:defRPr sz="1000"/>
            </a:lvl8pPr>
            <a:lvl9pPr indent="-292100" lvl="8" marL="4114800" algn="l">
              <a:lnSpc>
                <a:spcPct val="115000"/>
              </a:lnSpc>
              <a:spcBef>
                <a:spcPts val="1600"/>
              </a:spcBef>
              <a:spcAft>
                <a:spcPts val="1600"/>
              </a:spcAft>
              <a:buSzPts val="1000"/>
              <a:buChar char="■"/>
              <a:defRPr sz="1000"/>
            </a:lvl9pPr>
          </a:lstStyle>
          <a:p/>
        </p:txBody>
      </p:sp>
      <p:sp>
        <p:nvSpPr>
          <p:cNvPr id="137" name="Google Shape;137;p30"/>
          <p:cNvSpPr txBox="1"/>
          <p:nvPr>
            <p:ph type="title"/>
          </p:nvPr>
        </p:nvSpPr>
        <p:spPr>
          <a:xfrm>
            <a:off x="4722997" y="1262675"/>
            <a:ext cx="3808200" cy="89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Teko"/>
              <a:buNone/>
              <a:defRPr sz="2400">
                <a:latin typeface="Teko"/>
                <a:ea typeface="Teko"/>
                <a:cs typeface="Teko"/>
                <a:sym typeface="Teko"/>
              </a:defRPr>
            </a:lvl1pPr>
            <a:lvl2pPr lvl="1" algn="r">
              <a:lnSpc>
                <a:spcPct val="100000"/>
              </a:lnSpc>
              <a:spcBef>
                <a:spcPts val="0"/>
              </a:spcBef>
              <a:spcAft>
                <a:spcPts val="0"/>
              </a:spcAft>
              <a:buSzPts val="2400"/>
              <a:buFont typeface="Teko"/>
              <a:buNone/>
              <a:defRPr sz="2400">
                <a:latin typeface="Teko"/>
                <a:ea typeface="Teko"/>
                <a:cs typeface="Teko"/>
                <a:sym typeface="Teko"/>
              </a:defRPr>
            </a:lvl2pPr>
            <a:lvl3pPr lvl="2" algn="r">
              <a:lnSpc>
                <a:spcPct val="100000"/>
              </a:lnSpc>
              <a:spcBef>
                <a:spcPts val="0"/>
              </a:spcBef>
              <a:spcAft>
                <a:spcPts val="0"/>
              </a:spcAft>
              <a:buSzPts val="2400"/>
              <a:buFont typeface="Teko"/>
              <a:buNone/>
              <a:defRPr sz="2400">
                <a:latin typeface="Teko"/>
                <a:ea typeface="Teko"/>
                <a:cs typeface="Teko"/>
                <a:sym typeface="Teko"/>
              </a:defRPr>
            </a:lvl3pPr>
            <a:lvl4pPr lvl="3" algn="r">
              <a:lnSpc>
                <a:spcPct val="100000"/>
              </a:lnSpc>
              <a:spcBef>
                <a:spcPts val="0"/>
              </a:spcBef>
              <a:spcAft>
                <a:spcPts val="0"/>
              </a:spcAft>
              <a:buSzPts val="2400"/>
              <a:buFont typeface="Teko"/>
              <a:buNone/>
              <a:defRPr sz="2400">
                <a:latin typeface="Teko"/>
                <a:ea typeface="Teko"/>
                <a:cs typeface="Teko"/>
                <a:sym typeface="Teko"/>
              </a:defRPr>
            </a:lvl4pPr>
            <a:lvl5pPr lvl="4" algn="r">
              <a:lnSpc>
                <a:spcPct val="100000"/>
              </a:lnSpc>
              <a:spcBef>
                <a:spcPts val="0"/>
              </a:spcBef>
              <a:spcAft>
                <a:spcPts val="0"/>
              </a:spcAft>
              <a:buSzPts val="2400"/>
              <a:buFont typeface="Teko"/>
              <a:buNone/>
              <a:defRPr sz="2400">
                <a:latin typeface="Teko"/>
                <a:ea typeface="Teko"/>
                <a:cs typeface="Teko"/>
                <a:sym typeface="Teko"/>
              </a:defRPr>
            </a:lvl5pPr>
            <a:lvl6pPr lvl="5" algn="r">
              <a:lnSpc>
                <a:spcPct val="100000"/>
              </a:lnSpc>
              <a:spcBef>
                <a:spcPts val="0"/>
              </a:spcBef>
              <a:spcAft>
                <a:spcPts val="0"/>
              </a:spcAft>
              <a:buSzPts val="2400"/>
              <a:buFont typeface="Teko"/>
              <a:buNone/>
              <a:defRPr sz="2400">
                <a:latin typeface="Teko"/>
                <a:ea typeface="Teko"/>
                <a:cs typeface="Teko"/>
                <a:sym typeface="Teko"/>
              </a:defRPr>
            </a:lvl6pPr>
            <a:lvl7pPr lvl="6" algn="r">
              <a:lnSpc>
                <a:spcPct val="100000"/>
              </a:lnSpc>
              <a:spcBef>
                <a:spcPts val="0"/>
              </a:spcBef>
              <a:spcAft>
                <a:spcPts val="0"/>
              </a:spcAft>
              <a:buSzPts val="2400"/>
              <a:buFont typeface="Teko"/>
              <a:buNone/>
              <a:defRPr sz="2400">
                <a:latin typeface="Teko"/>
                <a:ea typeface="Teko"/>
                <a:cs typeface="Teko"/>
                <a:sym typeface="Teko"/>
              </a:defRPr>
            </a:lvl7pPr>
            <a:lvl8pPr lvl="7" algn="r">
              <a:lnSpc>
                <a:spcPct val="100000"/>
              </a:lnSpc>
              <a:spcBef>
                <a:spcPts val="0"/>
              </a:spcBef>
              <a:spcAft>
                <a:spcPts val="0"/>
              </a:spcAft>
              <a:buSzPts val="2400"/>
              <a:buFont typeface="Teko"/>
              <a:buNone/>
              <a:defRPr sz="2400">
                <a:latin typeface="Teko"/>
                <a:ea typeface="Teko"/>
                <a:cs typeface="Teko"/>
                <a:sym typeface="Teko"/>
              </a:defRPr>
            </a:lvl8pPr>
            <a:lvl9pPr lvl="8" algn="r">
              <a:lnSpc>
                <a:spcPct val="100000"/>
              </a:lnSpc>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138" name="Shape 13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0">
    <p:bg>
      <p:bgPr>
        <a:noFill/>
      </p:bgPr>
    </p:bg>
    <p:spTree>
      <p:nvGrpSpPr>
        <p:cNvPr id="139" name="Shape 13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4"/>
          <p:cNvSpPr txBox="1"/>
          <p:nvPr>
            <p:ph type="ctrTitle"/>
          </p:nvPr>
        </p:nvSpPr>
        <p:spPr>
          <a:xfrm>
            <a:off x="1026475" y="394186"/>
            <a:ext cx="4567800" cy="9462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2300"/>
              <a:buFont typeface="Teko"/>
              <a:buNone/>
              <a:defRPr sz="3000">
                <a:latin typeface="Teko"/>
                <a:ea typeface="Teko"/>
                <a:cs typeface="Teko"/>
                <a:sym typeface="Teko"/>
              </a:defRPr>
            </a:lvl1pPr>
            <a:lvl2pPr lvl="1" algn="l">
              <a:lnSpc>
                <a:spcPct val="100000"/>
              </a:lnSpc>
              <a:spcBef>
                <a:spcPts val="0"/>
              </a:spcBef>
              <a:spcAft>
                <a:spcPts val="0"/>
              </a:spcAft>
              <a:buSzPts val="2300"/>
              <a:buFont typeface="Teko"/>
              <a:buNone/>
              <a:defRPr sz="3000">
                <a:latin typeface="Teko"/>
                <a:ea typeface="Teko"/>
                <a:cs typeface="Teko"/>
                <a:sym typeface="Teko"/>
              </a:defRPr>
            </a:lvl2pPr>
            <a:lvl3pPr lvl="2" algn="l">
              <a:lnSpc>
                <a:spcPct val="100000"/>
              </a:lnSpc>
              <a:spcBef>
                <a:spcPts val="0"/>
              </a:spcBef>
              <a:spcAft>
                <a:spcPts val="0"/>
              </a:spcAft>
              <a:buSzPts val="2300"/>
              <a:buFont typeface="Teko"/>
              <a:buNone/>
              <a:defRPr sz="3000">
                <a:latin typeface="Teko"/>
                <a:ea typeface="Teko"/>
                <a:cs typeface="Teko"/>
                <a:sym typeface="Teko"/>
              </a:defRPr>
            </a:lvl3pPr>
            <a:lvl4pPr lvl="3" algn="l">
              <a:lnSpc>
                <a:spcPct val="100000"/>
              </a:lnSpc>
              <a:spcBef>
                <a:spcPts val="0"/>
              </a:spcBef>
              <a:spcAft>
                <a:spcPts val="0"/>
              </a:spcAft>
              <a:buSzPts val="2300"/>
              <a:buFont typeface="Teko"/>
              <a:buNone/>
              <a:defRPr sz="3000">
                <a:latin typeface="Teko"/>
                <a:ea typeface="Teko"/>
                <a:cs typeface="Teko"/>
                <a:sym typeface="Teko"/>
              </a:defRPr>
            </a:lvl4pPr>
            <a:lvl5pPr lvl="4" algn="l">
              <a:lnSpc>
                <a:spcPct val="100000"/>
              </a:lnSpc>
              <a:spcBef>
                <a:spcPts val="0"/>
              </a:spcBef>
              <a:spcAft>
                <a:spcPts val="0"/>
              </a:spcAft>
              <a:buSzPts val="2300"/>
              <a:buFont typeface="Teko"/>
              <a:buNone/>
              <a:defRPr sz="3000">
                <a:latin typeface="Teko"/>
                <a:ea typeface="Teko"/>
                <a:cs typeface="Teko"/>
                <a:sym typeface="Teko"/>
              </a:defRPr>
            </a:lvl5pPr>
            <a:lvl6pPr lvl="5" algn="l">
              <a:lnSpc>
                <a:spcPct val="100000"/>
              </a:lnSpc>
              <a:spcBef>
                <a:spcPts val="0"/>
              </a:spcBef>
              <a:spcAft>
                <a:spcPts val="0"/>
              </a:spcAft>
              <a:buSzPts val="2300"/>
              <a:buFont typeface="Teko"/>
              <a:buNone/>
              <a:defRPr sz="3000">
                <a:latin typeface="Teko"/>
                <a:ea typeface="Teko"/>
                <a:cs typeface="Teko"/>
                <a:sym typeface="Teko"/>
              </a:defRPr>
            </a:lvl6pPr>
            <a:lvl7pPr lvl="6" algn="l">
              <a:lnSpc>
                <a:spcPct val="100000"/>
              </a:lnSpc>
              <a:spcBef>
                <a:spcPts val="0"/>
              </a:spcBef>
              <a:spcAft>
                <a:spcPts val="0"/>
              </a:spcAft>
              <a:buSzPts val="2300"/>
              <a:buFont typeface="Teko"/>
              <a:buNone/>
              <a:defRPr sz="3000">
                <a:latin typeface="Teko"/>
                <a:ea typeface="Teko"/>
                <a:cs typeface="Teko"/>
                <a:sym typeface="Teko"/>
              </a:defRPr>
            </a:lvl7pPr>
            <a:lvl8pPr lvl="7" algn="l">
              <a:lnSpc>
                <a:spcPct val="100000"/>
              </a:lnSpc>
              <a:spcBef>
                <a:spcPts val="0"/>
              </a:spcBef>
              <a:spcAft>
                <a:spcPts val="0"/>
              </a:spcAft>
              <a:buSzPts val="2300"/>
              <a:buFont typeface="Teko"/>
              <a:buNone/>
              <a:defRPr sz="3000">
                <a:latin typeface="Teko"/>
                <a:ea typeface="Teko"/>
                <a:cs typeface="Teko"/>
                <a:sym typeface="Teko"/>
              </a:defRPr>
            </a:lvl8pPr>
            <a:lvl9pPr lvl="8" algn="l">
              <a:lnSpc>
                <a:spcPct val="100000"/>
              </a:lnSpc>
              <a:spcBef>
                <a:spcPts val="0"/>
              </a:spcBef>
              <a:spcAft>
                <a:spcPts val="0"/>
              </a:spcAft>
              <a:buSzPts val="2300"/>
              <a:buFont typeface="Teko"/>
              <a:buNone/>
              <a:defRPr sz="3000">
                <a:latin typeface="Teko"/>
                <a:ea typeface="Teko"/>
                <a:cs typeface="Teko"/>
                <a:sym typeface="Teko"/>
              </a:defRPr>
            </a:lvl9pPr>
          </a:lstStyle>
          <a:p/>
        </p:txBody>
      </p:sp>
      <p:sp>
        <p:nvSpPr>
          <p:cNvPr id="145" name="Google Shape;145;p34"/>
          <p:cNvSpPr txBox="1"/>
          <p:nvPr>
            <p:ph idx="1" type="subTitle"/>
          </p:nvPr>
        </p:nvSpPr>
        <p:spPr>
          <a:xfrm>
            <a:off x="1026475" y="1654475"/>
            <a:ext cx="3142200" cy="11124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800"/>
              <a:buNone/>
              <a:defRPr sz="1000"/>
            </a:lvl1pPr>
            <a:lvl2pPr lvl="1" algn="l">
              <a:lnSpc>
                <a:spcPct val="100000"/>
              </a:lnSpc>
              <a:spcBef>
                <a:spcPts val="0"/>
              </a:spcBef>
              <a:spcAft>
                <a:spcPts val="0"/>
              </a:spcAft>
              <a:buSzPts val="800"/>
              <a:buNone/>
              <a:defRPr sz="1000"/>
            </a:lvl2pPr>
            <a:lvl3pPr lvl="2" algn="l">
              <a:lnSpc>
                <a:spcPct val="100000"/>
              </a:lnSpc>
              <a:spcBef>
                <a:spcPts val="0"/>
              </a:spcBef>
              <a:spcAft>
                <a:spcPts val="0"/>
              </a:spcAft>
              <a:buSzPts val="800"/>
              <a:buNone/>
              <a:defRPr sz="1000"/>
            </a:lvl3pPr>
            <a:lvl4pPr lvl="3" algn="l">
              <a:lnSpc>
                <a:spcPct val="100000"/>
              </a:lnSpc>
              <a:spcBef>
                <a:spcPts val="0"/>
              </a:spcBef>
              <a:spcAft>
                <a:spcPts val="0"/>
              </a:spcAft>
              <a:buSzPts val="800"/>
              <a:buNone/>
              <a:defRPr sz="1000"/>
            </a:lvl4pPr>
            <a:lvl5pPr lvl="4" algn="l">
              <a:lnSpc>
                <a:spcPct val="100000"/>
              </a:lnSpc>
              <a:spcBef>
                <a:spcPts val="0"/>
              </a:spcBef>
              <a:spcAft>
                <a:spcPts val="0"/>
              </a:spcAft>
              <a:buSzPts val="800"/>
              <a:buNone/>
              <a:defRPr sz="1000"/>
            </a:lvl5pPr>
            <a:lvl6pPr lvl="5" algn="l">
              <a:lnSpc>
                <a:spcPct val="100000"/>
              </a:lnSpc>
              <a:spcBef>
                <a:spcPts val="0"/>
              </a:spcBef>
              <a:spcAft>
                <a:spcPts val="0"/>
              </a:spcAft>
              <a:buSzPts val="800"/>
              <a:buNone/>
              <a:defRPr sz="1000"/>
            </a:lvl6pPr>
            <a:lvl7pPr lvl="6" algn="l">
              <a:lnSpc>
                <a:spcPct val="100000"/>
              </a:lnSpc>
              <a:spcBef>
                <a:spcPts val="0"/>
              </a:spcBef>
              <a:spcAft>
                <a:spcPts val="0"/>
              </a:spcAft>
              <a:buSzPts val="800"/>
              <a:buNone/>
              <a:defRPr sz="1000"/>
            </a:lvl7pPr>
            <a:lvl8pPr lvl="7" algn="l">
              <a:lnSpc>
                <a:spcPct val="100000"/>
              </a:lnSpc>
              <a:spcBef>
                <a:spcPts val="0"/>
              </a:spcBef>
              <a:spcAft>
                <a:spcPts val="0"/>
              </a:spcAft>
              <a:buSzPts val="800"/>
              <a:buNone/>
              <a:defRPr sz="1000"/>
            </a:lvl8pPr>
            <a:lvl9pPr lvl="8" algn="l">
              <a:lnSpc>
                <a:spcPct val="100000"/>
              </a:lnSpc>
              <a:spcBef>
                <a:spcPts val="0"/>
              </a:spcBef>
              <a:spcAft>
                <a:spcPts val="0"/>
              </a:spcAft>
              <a:buSzPts val="800"/>
              <a:buNone/>
              <a:defRPr sz="1000"/>
            </a:lvl9pPr>
          </a:lstStyle>
          <a:p/>
        </p:txBody>
      </p:sp>
      <p:sp>
        <p:nvSpPr>
          <p:cNvPr id="146" name="Google Shape;146;p34"/>
          <p:cNvSpPr txBox="1"/>
          <p:nvPr>
            <p:ph idx="2" type="subTitle"/>
          </p:nvPr>
        </p:nvSpPr>
        <p:spPr>
          <a:xfrm>
            <a:off x="5386268" y="3114715"/>
            <a:ext cx="2797200" cy="1112400"/>
          </a:xfrm>
          <a:prstGeom prst="rect">
            <a:avLst/>
          </a:prstGeom>
          <a:noFill/>
          <a:ln>
            <a:noFill/>
          </a:ln>
        </p:spPr>
        <p:txBody>
          <a:bodyPr anchorCtr="0" anchor="t" bIns="68575" lIns="68575" spcFirstLastPara="1" rIns="68575" wrap="square" tIns="68575">
            <a:noAutofit/>
          </a:bodyPr>
          <a:lstStyle>
            <a:lvl1pPr lvl="0" algn="r">
              <a:lnSpc>
                <a:spcPct val="100000"/>
              </a:lnSpc>
              <a:spcBef>
                <a:spcPts val="0"/>
              </a:spcBef>
              <a:spcAft>
                <a:spcPts val="0"/>
              </a:spcAft>
              <a:buClr>
                <a:srgbClr val="FFFFFF"/>
              </a:buClr>
              <a:buSzPts val="800"/>
              <a:buNone/>
              <a:defRPr sz="1000">
                <a:solidFill>
                  <a:srgbClr val="FFFFFF"/>
                </a:solidFill>
              </a:defRPr>
            </a:lvl1pPr>
            <a:lvl2pPr lvl="1" algn="r">
              <a:lnSpc>
                <a:spcPct val="100000"/>
              </a:lnSpc>
              <a:spcBef>
                <a:spcPts val="0"/>
              </a:spcBef>
              <a:spcAft>
                <a:spcPts val="0"/>
              </a:spcAft>
              <a:buClr>
                <a:srgbClr val="FFFFFF"/>
              </a:buClr>
              <a:buSzPts val="800"/>
              <a:buNone/>
              <a:defRPr sz="1000">
                <a:solidFill>
                  <a:srgbClr val="FFFFFF"/>
                </a:solidFill>
              </a:defRPr>
            </a:lvl2pPr>
            <a:lvl3pPr lvl="2" algn="r">
              <a:lnSpc>
                <a:spcPct val="100000"/>
              </a:lnSpc>
              <a:spcBef>
                <a:spcPts val="0"/>
              </a:spcBef>
              <a:spcAft>
                <a:spcPts val="0"/>
              </a:spcAft>
              <a:buClr>
                <a:srgbClr val="FFFFFF"/>
              </a:buClr>
              <a:buSzPts val="800"/>
              <a:buNone/>
              <a:defRPr sz="1000">
                <a:solidFill>
                  <a:srgbClr val="FFFFFF"/>
                </a:solidFill>
              </a:defRPr>
            </a:lvl3pPr>
            <a:lvl4pPr lvl="3" algn="r">
              <a:lnSpc>
                <a:spcPct val="100000"/>
              </a:lnSpc>
              <a:spcBef>
                <a:spcPts val="0"/>
              </a:spcBef>
              <a:spcAft>
                <a:spcPts val="0"/>
              </a:spcAft>
              <a:buClr>
                <a:srgbClr val="FFFFFF"/>
              </a:buClr>
              <a:buSzPts val="800"/>
              <a:buNone/>
              <a:defRPr sz="1000">
                <a:solidFill>
                  <a:srgbClr val="FFFFFF"/>
                </a:solidFill>
              </a:defRPr>
            </a:lvl4pPr>
            <a:lvl5pPr lvl="4" algn="r">
              <a:lnSpc>
                <a:spcPct val="100000"/>
              </a:lnSpc>
              <a:spcBef>
                <a:spcPts val="0"/>
              </a:spcBef>
              <a:spcAft>
                <a:spcPts val="0"/>
              </a:spcAft>
              <a:buClr>
                <a:srgbClr val="FFFFFF"/>
              </a:buClr>
              <a:buSzPts val="800"/>
              <a:buNone/>
              <a:defRPr sz="1000">
                <a:solidFill>
                  <a:srgbClr val="FFFFFF"/>
                </a:solidFill>
              </a:defRPr>
            </a:lvl5pPr>
            <a:lvl6pPr lvl="5" algn="r">
              <a:lnSpc>
                <a:spcPct val="100000"/>
              </a:lnSpc>
              <a:spcBef>
                <a:spcPts val="0"/>
              </a:spcBef>
              <a:spcAft>
                <a:spcPts val="0"/>
              </a:spcAft>
              <a:buClr>
                <a:srgbClr val="FFFFFF"/>
              </a:buClr>
              <a:buSzPts val="800"/>
              <a:buNone/>
              <a:defRPr sz="1000">
                <a:solidFill>
                  <a:srgbClr val="FFFFFF"/>
                </a:solidFill>
              </a:defRPr>
            </a:lvl6pPr>
            <a:lvl7pPr lvl="6" algn="r">
              <a:lnSpc>
                <a:spcPct val="100000"/>
              </a:lnSpc>
              <a:spcBef>
                <a:spcPts val="0"/>
              </a:spcBef>
              <a:spcAft>
                <a:spcPts val="0"/>
              </a:spcAft>
              <a:buClr>
                <a:srgbClr val="FFFFFF"/>
              </a:buClr>
              <a:buSzPts val="800"/>
              <a:buNone/>
              <a:defRPr sz="1000">
                <a:solidFill>
                  <a:srgbClr val="FFFFFF"/>
                </a:solidFill>
              </a:defRPr>
            </a:lvl7pPr>
            <a:lvl8pPr lvl="7" algn="r">
              <a:lnSpc>
                <a:spcPct val="100000"/>
              </a:lnSpc>
              <a:spcBef>
                <a:spcPts val="0"/>
              </a:spcBef>
              <a:spcAft>
                <a:spcPts val="0"/>
              </a:spcAft>
              <a:buClr>
                <a:srgbClr val="FFFFFF"/>
              </a:buClr>
              <a:buSzPts val="800"/>
              <a:buNone/>
              <a:defRPr sz="1000">
                <a:solidFill>
                  <a:srgbClr val="FFFFFF"/>
                </a:solidFill>
              </a:defRPr>
            </a:lvl8pPr>
            <a:lvl9pPr lvl="8" algn="r">
              <a:lnSpc>
                <a:spcPct val="100000"/>
              </a:lnSpc>
              <a:spcBef>
                <a:spcPts val="0"/>
              </a:spcBef>
              <a:spcAft>
                <a:spcPts val="0"/>
              </a:spcAft>
              <a:buClr>
                <a:srgbClr val="FFFFFF"/>
              </a:buClr>
              <a:buSzPts val="800"/>
              <a:buNone/>
              <a:defRPr sz="1000">
                <a:solidFill>
                  <a:srgbClr val="FFFFFF"/>
                </a:solidFill>
              </a:defRPr>
            </a:lvl9pPr>
          </a:lstStyle>
          <a:p/>
        </p:txBody>
      </p:sp>
      <p:sp>
        <p:nvSpPr>
          <p:cNvPr id="147" name="Google Shape;147;p34"/>
          <p:cNvSpPr txBox="1"/>
          <p:nvPr>
            <p:ph idx="3" type="ctrTitle"/>
          </p:nvPr>
        </p:nvSpPr>
        <p:spPr>
          <a:xfrm>
            <a:off x="3596168" y="1850075"/>
            <a:ext cx="4587300" cy="946200"/>
          </a:xfrm>
          <a:prstGeom prst="rect">
            <a:avLst/>
          </a:prstGeom>
          <a:noFill/>
          <a:ln>
            <a:noFill/>
          </a:ln>
        </p:spPr>
        <p:txBody>
          <a:bodyPr anchorCtr="0" anchor="b" bIns="68575" lIns="68575" spcFirstLastPara="1" rIns="68575" wrap="square" tIns="68575">
            <a:noAutofit/>
          </a:bodyPr>
          <a:lstStyle>
            <a:lvl1pPr lvl="0" algn="r">
              <a:lnSpc>
                <a:spcPct val="100000"/>
              </a:lnSpc>
              <a:spcBef>
                <a:spcPts val="0"/>
              </a:spcBef>
              <a:spcAft>
                <a:spcPts val="0"/>
              </a:spcAft>
              <a:buClr>
                <a:srgbClr val="FFFFFF"/>
              </a:buClr>
              <a:buSzPts val="2300"/>
              <a:buFont typeface="Teko"/>
              <a:buNone/>
              <a:defRPr sz="3000">
                <a:solidFill>
                  <a:srgbClr val="FFFFFF"/>
                </a:solidFill>
                <a:latin typeface="Teko"/>
                <a:ea typeface="Teko"/>
                <a:cs typeface="Teko"/>
                <a:sym typeface="Teko"/>
              </a:defRPr>
            </a:lvl1pPr>
            <a:lvl2pPr lvl="1" algn="r">
              <a:lnSpc>
                <a:spcPct val="100000"/>
              </a:lnSpc>
              <a:spcBef>
                <a:spcPts val="0"/>
              </a:spcBef>
              <a:spcAft>
                <a:spcPts val="0"/>
              </a:spcAft>
              <a:buClr>
                <a:srgbClr val="FFFFFF"/>
              </a:buClr>
              <a:buSzPts val="2300"/>
              <a:buFont typeface="Teko"/>
              <a:buNone/>
              <a:defRPr sz="3000">
                <a:solidFill>
                  <a:srgbClr val="FFFFFF"/>
                </a:solidFill>
                <a:latin typeface="Teko"/>
                <a:ea typeface="Teko"/>
                <a:cs typeface="Teko"/>
                <a:sym typeface="Teko"/>
              </a:defRPr>
            </a:lvl2pPr>
            <a:lvl3pPr lvl="2" algn="r">
              <a:lnSpc>
                <a:spcPct val="100000"/>
              </a:lnSpc>
              <a:spcBef>
                <a:spcPts val="0"/>
              </a:spcBef>
              <a:spcAft>
                <a:spcPts val="0"/>
              </a:spcAft>
              <a:buClr>
                <a:srgbClr val="FFFFFF"/>
              </a:buClr>
              <a:buSzPts val="2300"/>
              <a:buFont typeface="Teko"/>
              <a:buNone/>
              <a:defRPr sz="3000">
                <a:solidFill>
                  <a:srgbClr val="FFFFFF"/>
                </a:solidFill>
                <a:latin typeface="Teko"/>
                <a:ea typeface="Teko"/>
                <a:cs typeface="Teko"/>
                <a:sym typeface="Teko"/>
              </a:defRPr>
            </a:lvl3pPr>
            <a:lvl4pPr lvl="3" algn="r">
              <a:lnSpc>
                <a:spcPct val="100000"/>
              </a:lnSpc>
              <a:spcBef>
                <a:spcPts val="0"/>
              </a:spcBef>
              <a:spcAft>
                <a:spcPts val="0"/>
              </a:spcAft>
              <a:buClr>
                <a:srgbClr val="FFFFFF"/>
              </a:buClr>
              <a:buSzPts val="2300"/>
              <a:buFont typeface="Teko"/>
              <a:buNone/>
              <a:defRPr sz="3000">
                <a:solidFill>
                  <a:srgbClr val="FFFFFF"/>
                </a:solidFill>
                <a:latin typeface="Teko"/>
                <a:ea typeface="Teko"/>
                <a:cs typeface="Teko"/>
                <a:sym typeface="Teko"/>
              </a:defRPr>
            </a:lvl4pPr>
            <a:lvl5pPr lvl="4" algn="r">
              <a:lnSpc>
                <a:spcPct val="100000"/>
              </a:lnSpc>
              <a:spcBef>
                <a:spcPts val="0"/>
              </a:spcBef>
              <a:spcAft>
                <a:spcPts val="0"/>
              </a:spcAft>
              <a:buClr>
                <a:srgbClr val="FFFFFF"/>
              </a:buClr>
              <a:buSzPts val="2300"/>
              <a:buFont typeface="Teko"/>
              <a:buNone/>
              <a:defRPr sz="3000">
                <a:solidFill>
                  <a:srgbClr val="FFFFFF"/>
                </a:solidFill>
                <a:latin typeface="Teko"/>
                <a:ea typeface="Teko"/>
                <a:cs typeface="Teko"/>
                <a:sym typeface="Teko"/>
              </a:defRPr>
            </a:lvl5pPr>
            <a:lvl6pPr lvl="5" algn="r">
              <a:lnSpc>
                <a:spcPct val="100000"/>
              </a:lnSpc>
              <a:spcBef>
                <a:spcPts val="0"/>
              </a:spcBef>
              <a:spcAft>
                <a:spcPts val="0"/>
              </a:spcAft>
              <a:buClr>
                <a:srgbClr val="FFFFFF"/>
              </a:buClr>
              <a:buSzPts val="2300"/>
              <a:buFont typeface="Teko"/>
              <a:buNone/>
              <a:defRPr sz="3000">
                <a:solidFill>
                  <a:srgbClr val="FFFFFF"/>
                </a:solidFill>
                <a:latin typeface="Teko"/>
                <a:ea typeface="Teko"/>
                <a:cs typeface="Teko"/>
                <a:sym typeface="Teko"/>
              </a:defRPr>
            </a:lvl6pPr>
            <a:lvl7pPr lvl="6" algn="r">
              <a:lnSpc>
                <a:spcPct val="100000"/>
              </a:lnSpc>
              <a:spcBef>
                <a:spcPts val="0"/>
              </a:spcBef>
              <a:spcAft>
                <a:spcPts val="0"/>
              </a:spcAft>
              <a:buClr>
                <a:srgbClr val="FFFFFF"/>
              </a:buClr>
              <a:buSzPts val="2300"/>
              <a:buFont typeface="Teko"/>
              <a:buNone/>
              <a:defRPr sz="3000">
                <a:solidFill>
                  <a:srgbClr val="FFFFFF"/>
                </a:solidFill>
                <a:latin typeface="Teko"/>
                <a:ea typeface="Teko"/>
                <a:cs typeface="Teko"/>
                <a:sym typeface="Teko"/>
              </a:defRPr>
            </a:lvl7pPr>
            <a:lvl8pPr lvl="7" algn="r">
              <a:lnSpc>
                <a:spcPct val="100000"/>
              </a:lnSpc>
              <a:spcBef>
                <a:spcPts val="0"/>
              </a:spcBef>
              <a:spcAft>
                <a:spcPts val="0"/>
              </a:spcAft>
              <a:buClr>
                <a:srgbClr val="FFFFFF"/>
              </a:buClr>
              <a:buSzPts val="2300"/>
              <a:buFont typeface="Teko"/>
              <a:buNone/>
              <a:defRPr sz="3000">
                <a:solidFill>
                  <a:srgbClr val="FFFFFF"/>
                </a:solidFill>
                <a:latin typeface="Teko"/>
                <a:ea typeface="Teko"/>
                <a:cs typeface="Teko"/>
                <a:sym typeface="Teko"/>
              </a:defRPr>
            </a:lvl8pPr>
            <a:lvl9pPr lvl="8" algn="r">
              <a:lnSpc>
                <a:spcPct val="100000"/>
              </a:lnSpc>
              <a:spcBef>
                <a:spcPts val="0"/>
              </a:spcBef>
              <a:spcAft>
                <a:spcPts val="0"/>
              </a:spcAft>
              <a:buClr>
                <a:srgbClr val="FFFFFF"/>
              </a:buClr>
              <a:buSzPts val="2300"/>
              <a:buFont typeface="Teko"/>
              <a:buNone/>
              <a:defRPr sz="3000">
                <a:solidFill>
                  <a:srgbClr val="FFFFFF"/>
                </a:solidFill>
                <a:latin typeface="Teko"/>
                <a:ea typeface="Teko"/>
                <a:cs typeface="Teko"/>
                <a:sym typeface="Tek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Opening slide">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5"/>
          <p:cNvSpPr txBox="1"/>
          <p:nvPr>
            <p:ph type="ctrTitle"/>
          </p:nvPr>
        </p:nvSpPr>
        <p:spPr>
          <a:xfrm>
            <a:off x="962750" y="1680600"/>
            <a:ext cx="4475400" cy="17823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Clr>
                <a:srgbClr val="F3F3F3"/>
              </a:buClr>
              <a:buSzPts val="5400"/>
              <a:buFont typeface="Teko"/>
              <a:buNone/>
              <a:defRPr sz="7200">
                <a:solidFill>
                  <a:srgbClr val="F3F3F3"/>
                </a:solidFill>
                <a:latin typeface="Teko"/>
                <a:ea typeface="Teko"/>
                <a:cs typeface="Teko"/>
                <a:sym typeface="Teko"/>
              </a:defRPr>
            </a:lvl1pPr>
            <a:lvl2pPr lvl="1" algn="l">
              <a:lnSpc>
                <a:spcPct val="100000"/>
              </a:lnSpc>
              <a:spcBef>
                <a:spcPts val="0"/>
              </a:spcBef>
              <a:spcAft>
                <a:spcPts val="0"/>
              </a:spcAft>
              <a:buClr>
                <a:schemeClr val="lt1"/>
              </a:buClr>
              <a:buSzPts val="3900"/>
              <a:buNone/>
              <a:defRPr sz="5200">
                <a:solidFill>
                  <a:schemeClr val="lt1"/>
                </a:solidFill>
              </a:defRPr>
            </a:lvl2pPr>
            <a:lvl3pPr lvl="2" algn="l">
              <a:lnSpc>
                <a:spcPct val="100000"/>
              </a:lnSpc>
              <a:spcBef>
                <a:spcPts val="0"/>
              </a:spcBef>
              <a:spcAft>
                <a:spcPts val="0"/>
              </a:spcAft>
              <a:buClr>
                <a:schemeClr val="lt1"/>
              </a:buClr>
              <a:buSzPts val="3900"/>
              <a:buNone/>
              <a:defRPr sz="5200">
                <a:solidFill>
                  <a:schemeClr val="lt1"/>
                </a:solidFill>
              </a:defRPr>
            </a:lvl3pPr>
            <a:lvl4pPr lvl="3" algn="l">
              <a:lnSpc>
                <a:spcPct val="100000"/>
              </a:lnSpc>
              <a:spcBef>
                <a:spcPts val="0"/>
              </a:spcBef>
              <a:spcAft>
                <a:spcPts val="0"/>
              </a:spcAft>
              <a:buClr>
                <a:schemeClr val="lt1"/>
              </a:buClr>
              <a:buSzPts val="3900"/>
              <a:buNone/>
              <a:defRPr sz="5200">
                <a:solidFill>
                  <a:schemeClr val="lt1"/>
                </a:solidFill>
              </a:defRPr>
            </a:lvl4pPr>
            <a:lvl5pPr lvl="4" algn="l">
              <a:lnSpc>
                <a:spcPct val="100000"/>
              </a:lnSpc>
              <a:spcBef>
                <a:spcPts val="0"/>
              </a:spcBef>
              <a:spcAft>
                <a:spcPts val="0"/>
              </a:spcAft>
              <a:buClr>
                <a:schemeClr val="lt1"/>
              </a:buClr>
              <a:buSzPts val="3900"/>
              <a:buNone/>
              <a:defRPr sz="5200">
                <a:solidFill>
                  <a:schemeClr val="lt1"/>
                </a:solidFill>
              </a:defRPr>
            </a:lvl5pPr>
            <a:lvl6pPr lvl="5" algn="l">
              <a:lnSpc>
                <a:spcPct val="100000"/>
              </a:lnSpc>
              <a:spcBef>
                <a:spcPts val="0"/>
              </a:spcBef>
              <a:spcAft>
                <a:spcPts val="0"/>
              </a:spcAft>
              <a:buClr>
                <a:schemeClr val="lt1"/>
              </a:buClr>
              <a:buSzPts val="3900"/>
              <a:buNone/>
              <a:defRPr sz="5200">
                <a:solidFill>
                  <a:schemeClr val="lt1"/>
                </a:solidFill>
              </a:defRPr>
            </a:lvl6pPr>
            <a:lvl7pPr lvl="6" algn="l">
              <a:lnSpc>
                <a:spcPct val="100000"/>
              </a:lnSpc>
              <a:spcBef>
                <a:spcPts val="0"/>
              </a:spcBef>
              <a:spcAft>
                <a:spcPts val="0"/>
              </a:spcAft>
              <a:buClr>
                <a:schemeClr val="lt1"/>
              </a:buClr>
              <a:buSzPts val="3900"/>
              <a:buNone/>
              <a:defRPr sz="5200">
                <a:solidFill>
                  <a:schemeClr val="lt1"/>
                </a:solidFill>
              </a:defRPr>
            </a:lvl7pPr>
            <a:lvl8pPr lvl="7" algn="l">
              <a:lnSpc>
                <a:spcPct val="100000"/>
              </a:lnSpc>
              <a:spcBef>
                <a:spcPts val="0"/>
              </a:spcBef>
              <a:spcAft>
                <a:spcPts val="0"/>
              </a:spcAft>
              <a:buClr>
                <a:schemeClr val="lt1"/>
              </a:buClr>
              <a:buSzPts val="3900"/>
              <a:buNone/>
              <a:defRPr sz="5200">
                <a:solidFill>
                  <a:schemeClr val="lt1"/>
                </a:solidFill>
              </a:defRPr>
            </a:lvl8pPr>
            <a:lvl9pPr lvl="8" algn="l">
              <a:lnSpc>
                <a:spcPct val="100000"/>
              </a:lnSpc>
              <a:spcBef>
                <a:spcPts val="0"/>
              </a:spcBef>
              <a:spcAft>
                <a:spcPts val="0"/>
              </a:spcAft>
              <a:buClr>
                <a:schemeClr val="lt1"/>
              </a:buClr>
              <a:buSzPts val="3900"/>
              <a:buNone/>
              <a:defRPr sz="5200">
                <a:solidFill>
                  <a:schemeClr val="lt1"/>
                </a:solidFill>
              </a:defRPr>
            </a:lvl9pPr>
          </a:lstStyle>
          <a:p/>
        </p:txBody>
      </p:sp>
      <p:sp>
        <p:nvSpPr>
          <p:cNvPr id="150" name="Google Shape;150;p35"/>
          <p:cNvSpPr txBox="1"/>
          <p:nvPr>
            <p:ph idx="1" type="subTitle"/>
          </p:nvPr>
        </p:nvSpPr>
        <p:spPr>
          <a:xfrm>
            <a:off x="962750" y="3663600"/>
            <a:ext cx="2402100" cy="7170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Clr>
                <a:schemeClr val="lt1"/>
              </a:buClr>
              <a:buSzPts val="900"/>
              <a:buNone/>
              <a:defRPr>
                <a:solidFill>
                  <a:schemeClr val="lt1"/>
                </a:solidFill>
              </a:defRPr>
            </a:lvl1pPr>
            <a:lvl2pPr lvl="1" algn="l">
              <a:lnSpc>
                <a:spcPct val="100000"/>
              </a:lnSpc>
              <a:spcBef>
                <a:spcPts val="0"/>
              </a:spcBef>
              <a:spcAft>
                <a:spcPts val="0"/>
              </a:spcAft>
              <a:buClr>
                <a:schemeClr val="lt1"/>
              </a:buClr>
              <a:buSzPts val="2100"/>
              <a:buNone/>
              <a:defRPr sz="2800">
                <a:solidFill>
                  <a:schemeClr val="lt1"/>
                </a:solidFill>
              </a:defRPr>
            </a:lvl2pPr>
            <a:lvl3pPr lvl="2" algn="l">
              <a:lnSpc>
                <a:spcPct val="100000"/>
              </a:lnSpc>
              <a:spcBef>
                <a:spcPts val="0"/>
              </a:spcBef>
              <a:spcAft>
                <a:spcPts val="0"/>
              </a:spcAft>
              <a:buClr>
                <a:schemeClr val="lt1"/>
              </a:buClr>
              <a:buSzPts val="2100"/>
              <a:buNone/>
              <a:defRPr sz="2800">
                <a:solidFill>
                  <a:schemeClr val="lt1"/>
                </a:solidFill>
              </a:defRPr>
            </a:lvl3pPr>
            <a:lvl4pPr lvl="3" algn="l">
              <a:lnSpc>
                <a:spcPct val="100000"/>
              </a:lnSpc>
              <a:spcBef>
                <a:spcPts val="0"/>
              </a:spcBef>
              <a:spcAft>
                <a:spcPts val="0"/>
              </a:spcAft>
              <a:buClr>
                <a:schemeClr val="lt1"/>
              </a:buClr>
              <a:buSzPts val="2100"/>
              <a:buNone/>
              <a:defRPr sz="2800">
                <a:solidFill>
                  <a:schemeClr val="lt1"/>
                </a:solidFill>
              </a:defRPr>
            </a:lvl4pPr>
            <a:lvl5pPr lvl="4" algn="l">
              <a:lnSpc>
                <a:spcPct val="100000"/>
              </a:lnSpc>
              <a:spcBef>
                <a:spcPts val="0"/>
              </a:spcBef>
              <a:spcAft>
                <a:spcPts val="0"/>
              </a:spcAft>
              <a:buClr>
                <a:schemeClr val="lt1"/>
              </a:buClr>
              <a:buSzPts val="2100"/>
              <a:buNone/>
              <a:defRPr sz="2800">
                <a:solidFill>
                  <a:schemeClr val="lt1"/>
                </a:solidFill>
              </a:defRPr>
            </a:lvl5pPr>
            <a:lvl6pPr lvl="5" algn="l">
              <a:lnSpc>
                <a:spcPct val="100000"/>
              </a:lnSpc>
              <a:spcBef>
                <a:spcPts val="0"/>
              </a:spcBef>
              <a:spcAft>
                <a:spcPts val="0"/>
              </a:spcAft>
              <a:buClr>
                <a:schemeClr val="lt1"/>
              </a:buClr>
              <a:buSzPts val="2100"/>
              <a:buNone/>
              <a:defRPr sz="2800">
                <a:solidFill>
                  <a:schemeClr val="lt1"/>
                </a:solidFill>
              </a:defRPr>
            </a:lvl6pPr>
            <a:lvl7pPr lvl="6" algn="l">
              <a:lnSpc>
                <a:spcPct val="100000"/>
              </a:lnSpc>
              <a:spcBef>
                <a:spcPts val="0"/>
              </a:spcBef>
              <a:spcAft>
                <a:spcPts val="0"/>
              </a:spcAft>
              <a:buClr>
                <a:schemeClr val="lt1"/>
              </a:buClr>
              <a:buSzPts val="2100"/>
              <a:buNone/>
              <a:defRPr sz="2800">
                <a:solidFill>
                  <a:schemeClr val="lt1"/>
                </a:solidFill>
              </a:defRPr>
            </a:lvl7pPr>
            <a:lvl8pPr lvl="7" algn="l">
              <a:lnSpc>
                <a:spcPct val="100000"/>
              </a:lnSpc>
              <a:spcBef>
                <a:spcPts val="0"/>
              </a:spcBef>
              <a:spcAft>
                <a:spcPts val="0"/>
              </a:spcAft>
              <a:buClr>
                <a:schemeClr val="lt1"/>
              </a:buClr>
              <a:buSzPts val="2100"/>
              <a:buNone/>
              <a:defRPr sz="2800">
                <a:solidFill>
                  <a:schemeClr val="lt1"/>
                </a:solidFill>
              </a:defRPr>
            </a:lvl8pPr>
            <a:lvl9pPr lvl="8" algn="l">
              <a:lnSpc>
                <a:spcPct val="100000"/>
              </a:lnSpc>
              <a:spcBef>
                <a:spcPts val="0"/>
              </a:spcBef>
              <a:spcAft>
                <a:spcPts val="0"/>
              </a:spcAft>
              <a:buClr>
                <a:schemeClr val="lt1"/>
              </a:buClr>
              <a:buSzPts val="2100"/>
              <a:buNone/>
              <a:defRPr sz="28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6"/>
          <p:cNvSpPr txBox="1"/>
          <p:nvPr>
            <p:ph type="ctrTitle"/>
          </p:nvPr>
        </p:nvSpPr>
        <p:spPr>
          <a:xfrm>
            <a:off x="4751864" y="725989"/>
            <a:ext cx="2251800" cy="5778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1400"/>
              <a:buFont typeface="Teko"/>
              <a:buNone/>
              <a:defRPr sz="1800">
                <a:latin typeface="Teko"/>
                <a:ea typeface="Teko"/>
                <a:cs typeface="Teko"/>
                <a:sym typeface="Teko"/>
              </a:defRPr>
            </a:lvl1pPr>
            <a:lvl2pPr lvl="1" algn="l">
              <a:lnSpc>
                <a:spcPct val="100000"/>
              </a:lnSpc>
              <a:spcBef>
                <a:spcPts val="0"/>
              </a:spcBef>
              <a:spcAft>
                <a:spcPts val="0"/>
              </a:spcAft>
              <a:buSzPts val="1400"/>
              <a:buFont typeface="Teko"/>
              <a:buNone/>
              <a:defRPr sz="1800">
                <a:latin typeface="Teko"/>
                <a:ea typeface="Teko"/>
                <a:cs typeface="Teko"/>
                <a:sym typeface="Teko"/>
              </a:defRPr>
            </a:lvl2pPr>
            <a:lvl3pPr lvl="2" algn="l">
              <a:lnSpc>
                <a:spcPct val="100000"/>
              </a:lnSpc>
              <a:spcBef>
                <a:spcPts val="0"/>
              </a:spcBef>
              <a:spcAft>
                <a:spcPts val="0"/>
              </a:spcAft>
              <a:buSzPts val="1400"/>
              <a:buFont typeface="Teko"/>
              <a:buNone/>
              <a:defRPr sz="1800">
                <a:latin typeface="Teko"/>
                <a:ea typeface="Teko"/>
                <a:cs typeface="Teko"/>
                <a:sym typeface="Teko"/>
              </a:defRPr>
            </a:lvl3pPr>
            <a:lvl4pPr lvl="3" algn="l">
              <a:lnSpc>
                <a:spcPct val="100000"/>
              </a:lnSpc>
              <a:spcBef>
                <a:spcPts val="0"/>
              </a:spcBef>
              <a:spcAft>
                <a:spcPts val="0"/>
              </a:spcAft>
              <a:buSzPts val="1400"/>
              <a:buFont typeface="Teko"/>
              <a:buNone/>
              <a:defRPr sz="1800">
                <a:latin typeface="Teko"/>
                <a:ea typeface="Teko"/>
                <a:cs typeface="Teko"/>
                <a:sym typeface="Teko"/>
              </a:defRPr>
            </a:lvl4pPr>
            <a:lvl5pPr lvl="4" algn="l">
              <a:lnSpc>
                <a:spcPct val="100000"/>
              </a:lnSpc>
              <a:spcBef>
                <a:spcPts val="0"/>
              </a:spcBef>
              <a:spcAft>
                <a:spcPts val="0"/>
              </a:spcAft>
              <a:buSzPts val="1400"/>
              <a:buFont typeface="Teko"/>
              <a:buNone/>
              <a:defRPr sz="1800">
                <a:latin typeface="Teko"/>
                <a:ea typeface="Teko"/>
                <a:cs typeface="Teko"/>
                <a:sym typeface="Teko"/>
              </a:defRPr>
            </a:lvl5pPr>
            <a:lvl6pPr lvl="5" algn="l">
              <a:lnSpc>
                <a:spcPct val="100000"/>
              </a:lnSpc>
              <a:spcBef>
                <a:spcPts val="0"/>
              </a:spcBef>
              <a:spcAft>
                <a:spcPts val="0"/>
              </a:spcAft>
              <a:buSzPts val="1400"/>
              <a:buFont typeface="Teko"/>
              <a:buNone/>
              <a:defRPr sz="1800">
                <a:latin typeface="Teko"/>
                <a:ea typeface="Teko"/>
                <a:cs typeface="Teko"/>
                <a:sym typeface="Teko"/>
              </a:defRPr>
            </a:lvl6pPr>
            <a:lvl7pPr lvl="6" algn="l">
              <a:lnSpc>
                <a:spcPct val="100000"/>
              </a:lnSpc>
              <a:spcBef>
                <a:spcPts val="0"/>
              </a:spcBef>
              <a:spcAft>
                <a:spcPts val="0"/>
              </a:spcAft>
              <a:buSzPts val="1400"/>
              <a:buFont typeface="Teko"/>
              <a:buNone/>
              <a:defRPr sz="1800">
                <a:latin typeface="Teko"/>
                <a:ea typeface="Teko"/>
                <a:cs typeface="Teko"/>
                <a:sym typeface="Teko"/>
              </a:defRPr>
            </a:lvl7pPr>
            <a:lvl8pPr lvl="7" algn="l">
              <a:lnSpc>
                <a:spcPct val="100000"/>
              </a:lnSpc>
              <a:spcBef>
                <a:spcPts val="0"/>
              </a:spcBef>
              <a:spcAft>
                <a:spcPts val="0"/>
              </a:spcAft>
              <a:buSzPts val="1400"/>
              <a:buFont typeface="Teko"/>
              <a:buNone/>
              <a:defRPr sz="1800">
                <a:latin typeface="Teko"/>
                <a:ea typeface="Teko"/>
                <a:cs typeface="Teko"/>
                <a:sym typeface="Teko"/>
              </a:defRPr>
            </a:lvl8pPr>
            <a:lvl9pPr lvl="8" algn="l">
              <a:lnSpc>
                <a:spcPct val="100000"/>
              </a:lnSpc>
              <a:spcBef>
                <a:spcPts val="0"/>
              </a:spcBef>
              <a:spcAft>
                <a:spcPts val="0"/>
              </a:spcAft>
              <a:buSzPts val="1400"/>
              <a:buFont typeface="Teko"/>
              <a:buNone/>
              <a:defRPr sz="1800">
                <a:latin typeface="Teko"/>
                <a:ea typeface="Teko"/>
                <a:cs typeface="Teko"/>
                <a:sym typeface="Teko"/>
              </a:defRPr>
            </a:lvl9pPr>
          </a:lstStyle>
          <a:p/>
        </p:txBody>
      </p:sp>
      <p:sp>
        <p:nvSpPr>
          <p:cNvPr id="153" name="Google Shape;153;p36"/>
          <p:cNvSpPr txBox="1"/>
          <p:nvPr>
            <p:ph idx="1" type="subTitle"/>
          </p:nvPr>
        </p:nvSpPr>
        <p:spPr>
          <a:xfrm>
            <a:off x="4751864" y="1153999"/>
            <a:ext cx="2142300" cy="5724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800"/>
              <a:buNone/>
              <a:defRPr sz="1000"/>
            </a:lvl1pPr>
            <a:lvl2pPr lvl="1" algn="l">
              <a:lnSpc>
                <a:spcPct val="100000"/>
              </a:lnSpc>
              <a:spcBef>
                <a:spcPts val="0"/>
              </a:spcBef>
              <a:spcAft>
                <a:spcPts val="0"/>
              </a:spcAft>
              <a:buSzPts val="800"/>
              <a:buNone/>
              <a:defRPr sz="1000"/>
            </a:lvl2pPr>
            <a:lvl3pPr lvl="2" algn="l">
              <a:lnSpc>
                <a:spcPct val="100000"/>
              </a:lnSpc>
              <a:spcBef>
                <a:spcPts val="0"/>
              </a:spcBef>
              <a:spcAft>
                <a:spcPts val="0"/>
              </a:spcAft>
              <a:buSzPts val="800"/>
              <a:buNone/>
              <a:defRPr sz="1000"/>
            </a:lvl3pPr>
            <a:lvl4pPr lvl="3" algn="l">
              <a:lnSpc>
                <a:spcPct val="100000"/>
              </a:lnSpc>
              <a:spcBef>
                <a:spcPts val="0"/>
              </a:spcBef>
              <a:spcAft>
                <a:spcPts val="0"/>
              </a:spcAft>
              <a:buSzPts val="800"/>
              <a:buNone/>
              <a:defRPr sz="1000"/>
            </a:lvl4pPr>
            <a:lvl5pPr lvl="4" algn="l">
              <a:lnSpc>
                <a:spcPct val="100000"/>
              </a:lnSpc>
              <a:spcBef>
                <a:spcPts val="0"/>
              </a:spcBef>
              <a:spcAft>
                <a:spcPts val="0"/>
              </a:spcAft>
              <a:buSzPts val="800"/>
              <a:buNone/>
              <a:defRPr sz="1000"/>
            </a:lvl5pPr>
            <a:lvl6pPr lvl="5" algn="l">
              <a:lnSpc>
                <a:spcPct val="100000"/>
              </a:lnSpc>
              <a:spcBef>
                <a:spcPts val="0"/>
              </a:spcBef>
              <a:spcAft>
                <a:spcPts val="0"/>
              </a:spcAft>
              <a:buSzPts val="800"/>
              <a:buNone/>
              <a:defRPr sz="1000"/>
            </a:lvl6pPr>
            <a:lvl7pPr lvl="6" algn="l">
              <a:lnSpc>
                <a:spcPct val="100000"/>
              </a:lnSpc>
              <a:spcBef>
                <a:spcPts val="0"/>
              </a:spcBef>
              <a:spcAft>
                <a:spcPts val="0"/>
              </a:spcAft>
              <a:buSzPts val="800"/>
              <a:buNone/>
              <a:defRPr sz="1000"/>
            </a:lvl7pPr>
            <a:lvl8pPr lvl="7" algn="l">
              <a:lnSpc>
                <a:spcPct val="100000"/>
              </a:lnSpc>
              <a:spcBef>
                <a:spcPts val="0"/>
              </a:spcBef>
              <a:spcAft>
                <a:spcPts val="0"/>
              </a:spcAft>
              <a:buSzPts val="800"/>
              <a:buNone/>
              <a:defRPr sz="1000"/>
            </a:lvl8pPr>
            <a:lvl9pPr lvl="8" algn="l">
              <a:lnSpc>
                <a:spcPct val="100000"/>
              </a:lnSpc>
              <a:spcBef>
                <a:spcPts val="0"/>
              </a:spcBef>
              <a:spcAft>
                <a:spcPts val="0"/>
              </a:spcAft>
              <a:buSzPts val="800"/>
              <a:buNone/>
              <a:defRPr sz="1000"/>
            </a:lvl9pPr>
          </a:lstStyle>
          <a:p/>
        </p:txBody>
      </p:sp>
      <p:sp>
        <p:nvSpPr>
          <p:cNvPr id="154" name="Google Shape;154;p36"/>
          <p:cNvSpPr txBox="1"/>
          <p:nvPr>
            <p:ph idx="2" type="title"/>
          </p:nvPr>
        </p:nvSpPr>
        <p:spPr>
          <a:xfrm>
            <a:off x="4078923" y="1008060"/>
            <a:ext cx="1753800" cy="577800"/>
          </a:xfrm>
          <a:prstGeom prst="rect">
            <a:avLst/>
          </a:prstGeom>
          <a:noFill/>
          <a:ln>
            <a:noFill/>
          </a:ln>
        </p:spPr>
        <p:txBody>
          <a:bodyPr anchorCtr="0" anchor="ctr" bIns="68575" lIns="68575" spcFirstLastPara="1" rIns="68575" wrap="square" tIns="68575">
            <a:noAutofit/>
          </a:bodyPr>
          <a:lstStyle>
            <a:lvl1pPr lvl="0" algn="l">
              <a:lnSpc>
                <a:spcPct val="100000"/>
              </a:lnSpc>
              <a:spcBef>
                <a:spcPts val="0"/>
              </a:spcBef>
              <a:spcAft>
                <a:spcPts val="0"/>
              </a:spcAft>
              <a:buSzPts val="3600"/>
              <a:buFont typeface="Teko"/>
              <a:buNone/>
              <a:defRPr sz="4800">
                <a:latin typeface="Teko"/>
                <a:ea typeface="Teko"/>
                <a:cs typeface="Teko"/>
                <a:sym typeface="Teko"/>
              </a:defRPr>
            </a:lvl1pPr>
            <a:lvl2pPr lvl="1" algn="l">
              <a:lnSpc>
                <a:spcPct val="100000"/>
              </a:lnSpc>
              <a:spcBef>
                <a:spcPts val="0"/>
              </a:spcBef>
              <a:spcAft>
                <a:spcPts val="0"/>
              </a:spcAft>
              <a:buSzPts val="36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36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36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36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36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36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36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3600"/>
              <a:buFont typeface="Teko Medium"/>
              <a:buNone/>
              <a:defRPr sz="4800">
                <a:latin typeface="Teko Medium"/>
                <a:ea typeface="Teko Medium"/>
                <a:cs typeface="Teko Medium"/>
                <a:sym typeface="Teko Medium"/>
              </a:defRPr>
            </a:lvl9pPr>
          </a:lstStyle>
          <a:p/>
        </p:txBody>
      </p:sp>
      <p:sp>
        <p:nvSpPr>
          <p:cNvPr id="155" name="Google Shape;155;p36"/>
          <p:cNvSpPr txBox="1"/>
          <p:nvPr>
            <p:ph idx="3" type="ctrTitle"/>
          </p:nvPr>
        </p:nvSpPr>
        <p:spPr>
          <a:xfrm>
            <a:off x="6021200" y="1716846"/>
            <a:ext cx="2251800" cy="5778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1400"/>
              <a:buFont typeface="Teko"/>
              <a:buNone/>
              <a:defRPr sz="1800">
                <a:latin typeface="Teko"/>
                <a:ea typeface="Teko"/>
                <a:cs typeface="Teko"/>
                <a:sym typeface="Teko"/>
              </a:defRPr>
            </a:lvl1pPr>
            <a:lvl2pPr lvl="1" algn="l">
              <a:lnSpc>
                <a:spcPct val="100000"/>
              </a:lnSpc>
              <a:spcBef>
                <a:spcPts val="0"/>
              </a:spcBef>
              <a:spcAft>
                <a:spcPts val="0"/>
              </a:spcAft>
              <a:buSzPts val="1400"/>
              <a:buFont typeface="Teko"/>
              <a:buNone/>
              <a:defRPr sz="1800">
                <a:latin typeface="Teko"/>
                <a:ea typeface="Teko"/>
                <a:cs typeface="Teko"/>
                <a:sym typeface="Teko"/>
              </a:defRPr>
            </a:lvl2pPr>
            <a:lvl3pPr lvl="2" algn="l">
              <a:lnSpc>
                <a:spcPct val="100000"/>
              </a:lnSpc>
              <a:spcBef>
                <a:spcPts val="0"/>
              </a:spcBef>
              <a:spcAft>
                <a:spcPts val="0"/>
              </a:spcAft>
              <a:buSzPts val="1400"/>
              <a:buFont typeface="Teko"/>
              <a:buNone/>
              <a:defRPr sz="1800">
                <a:latin typeface="Teko"/>
                <a:ea typeface="Teko"/>
                <a:cs typeface="Teko"/>
                <a:sym typeface="Teko"/>
              </a:defRPr>
            </a:lvl3pPr>
            <a:lvl4pPr lvl="3" algn="l">
              <a:lnSpc>
                <a:spcPct val="100000"/>
              </a:lnSpc>
              <a:spcBef>
                <a:spcPts val="0"/>
              </a:spcBef>
              <a:spcAft>
                <a:spcPts val="0"/>
              </a:spcAft>
              <a:buSzPts val="1400"/>
              <a:buFont typeface="Teko"/>
              <a:buNone/>
              <a:defRPr sz="1800">
                <a:latin typeface="Teko"/>
                <a:ea typeface="Teko"/>
                <a:cs typeface="Teko"/>
                <a:sym typeface="Teko"/>
              </a:defRPr>
            </a:lvl4pPr>
            <a:lvl5pPr lvl="4" algn="l">
              <a:lnSpc>
                <a:spcPct val="100000"/>
              </a:lnSpc>
              <a:spcBef>
                <a:spcPts val="0"/>
              </a:spcBef>
              <a:spcAft>
                <a:spcPts val="0"/>
              </a:spcAft>
              <a:buSzPts val="1400"/>
              <a:buFont typeface="Teko"/>
              <a:buNone/>
              <a:defRPr sz="1800">
                <a:latin typeface="Teko"/>
                <a:ea typeface="Teko"/>
                <a:cs typeface="Teko"/>
                <a:sym typeface="Teko"/>
              </a:defRPr>
            </a:lvl5pPr>
            <a:lvl6pPr lvl="5" algn="l">
              <a:lnSpc>
                <a:spcPct val="100000"/>
              </a:lnSpc>
              <a:spcBef>
                <a:spcPts val="0"/>
              </a:spcBef>
              <a:spcAft>
                <a:spcPts val="0"/>
              </a:spcAft>
              <a:buSzPts val="1400"/>
              <a:buFont typeface="Teko"/>
              <a:buNone/>
              <a:defRPr sz="1800">
                <a:latin typeface="Teko"/>
                <a:ea typeface="Teko"/>
                <a:cs typeface="Teko"/>
                <a:sym typeface="Teko"/>
              </a:defRPr>
            </a:lvl6pPr>
            <a:lvl7pPr lvl="6" algn="l">
              <a:lnSpc>
                <a:spcPct val="100000"/>
              </a:lnSpc>
              <a:spcBef>
                <a:spcPts val="0"/>
              </a:spcBef>
              <a:spcAft>
                <a:spcPts val="0"/>
              </a:spcAft>
              <a:buSzPts val="1400"/>
              <a:buFont typeface="Teko"/>
              <a:buNone/>
              <a:defRPr sz="1800">
                <a:latin typeface="Teko"/>
                <a:ea typeface="Teko"/>
                <a:cs typeface="Teko"/>
                <a:sym typeface="Teko"/>
              </a:defRPr>
            </a:lvl7pPr>
            <a:lvl8pPr lvl="7" algn="l">
              <a:lnSpc>
                <a:spcPct val="100000"/>
              </a:lnSpc>
              <a:spcBef>
                <a:spcPts val="0"/>
              </a:spcBef>
              <a:spcAft>
                <a:spcPts val="0"/>
              </a:spcAft>
              <a:buSzPts val="1400"/>
              <a:buFont typeface="Teko"/>
              <a:buNone/>
              <a:defRPr sz="1800">
                <a:latin typeface="Teko"/>
                <a:ea typeface="Teko"/>
                <a:cs typeface="Teko"/>
                <a:sym typeface="Teko"/>
              </a:defRPr>
            </a:lvl8pPr>
            <a:lvl9pPr lvl="8" algn="l">
              <a:lnSpc>
                <a:spcPct val="100000"/>
              </a:lnSpc>
              <a:spcBef>
                <a:spcPts val="0"/>
              </a:spcBef>
              <a:spcAft>
                <a:spcPts val="0"/>
              </a:spcAft>
              <a:buSzPts val="1400"/>
              <a:buFont typeface="Teko"/>
              <a:buNone/>
              <a:defRPr sz="1800">
                <a:latin typeface="Teko"/>
                <a:ea typeface="Teko"/>
                <a:cs typeface="Teko"/>
                <a:sym typeface="Teko"/>
              </a:defRPr>
            </a:lvl9pPr>
          </a:lstStyle>
          <a:p/>
        </p:txBody>
      </p:sp>
      <p:sp>
        <p:nvSpPr>
          <p:cNvPr id="156" name="Google Shape;156;p36"/>
          <p:cNvSpPr txBox="1"/>
          <p:nvPr>
            <p:ph idx="4" type="subTitle"/>
          </p:nvPr>
        </p:nvSpPr>
        <p:spPr>
          <a:xfrm>
            <a:off x="6021200" y="2143177"/>
            <a:ext cx="2221200" cy="5724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800"/>
              <a:buNone/>
              <a:defRPr sz="1000"/>
            </a:lvl1pPr>
            <a:lvl2pPr lvl="1" algn="l">
              <a:lnSpc>
                <a:spcPct val="100000"/>
              </a:lnSpc>
              <a:spcBef>
                <a:spcPts val="0"/>
              </a:spcBef>
              <a:spcAft>
                <a:spcPts val="0"/>
              </a:spcAft>
              <a:buSzPts val="800"/>
              <a:buNone/>
              <a:defRPr sz="1000"/>
            </a:lvl2pPr>
            <a:lvl3pPr lvl="2" algn="l">
              <a:lnSpc>
                <a:spcPct val="100000"/>
              </a:lnSpc>
              <a:spcBef>
                <a:spcPts val="0"/>
              </a:spcBef>
              <a:spcAft>
                <a:spcPts val="0"/>
              </a:spcAft>
              <a:buSzPts val="800"/>
              <a:buNone/>
              <a:defRPr sz="1000"/>
            </a:lvl3pPr>
            <a:lvl4pPr lvl="3" algn="l">
              <a:lnSpc>
                <a:spcPct val="100000"/>
              </a:lnSpc>
              <a:spcBef>
                <a:spcPts val="0"/>
              </a:spcBef>
              <a:spcAft>
                <a:spcPts val="0"/>
              </a:spcAft>
              <a:buSzPts val="800"/>
              <a:buNone/>
              <a:defRPr sz="1000"/>
            </a:lvl4pPr>
            <a:lvl5pPr lvl="4" algn="l">
              <a:lnSpc>
                <a:spcPct val="100000"/>
              </a:lnSpc>
              <a:spcBef>
                <a:spcPts val="0"/>
              </a:spcBef>
              <a:spcAft>
                <a:spcPts val="0"/>
              </a:spcAft>
              <a:buSzPts val="800"/>
              <a:buNone/>
              <a:defRPr sz="1000"/>
            </a:lvl5pPr>
            <a:lvl6pPr lvl="5" algn="l">
              <a:lnSpc>
                <a:spcPct val="100000"/>
              </a:lnSpc>
              <a:spcBef>
                <a:spcPts val="0"/>
              </a:spcBef>
              <a:spcAft>
                <a:spcPts val="0"/>
              </a:spcAft>
              <a:buSzPts val="800"/>
              <a:buNone/>
              <a:defRPr sz="1000"/>
            </a:lvl6pPr>
            <a:lvl7pPr lvl="6" algn="l">
              <a:lnSpc>
                <a:spcPct val="100000"/>
              </a:lnSpc>
              <a:spcBef>
                <a:spcPts val="0"/>
              </a:spcBef>
              <a:spcAft>
                <a:spcPts val="0"/>
              </a:spcAft>
              <a:buSzPts val="800"/>
              <a:buNone/>
              <a:defRPr sz="1000"/>
            </a:lvl7pPr>
            <a:lvl8pPr lvl="7" algn="l">
              <a:lnSpc>
                <a:spcPct val="100000"/>
              </a:lnSpc>
              <a:spcBef>
                <a:spcPts val="0"/>
              </a:spcBef>
              <a:spcAft>
                <a:spcPts val="0"/>
              </a:spcAft>
              <a:buSzPts val="800"/>
              <a:buNone/>
              <a:defRPr sz="1000"/>
            </a:lvl8pPr>
            <a:lvl9pPr lvl="8" algn="l">
              <a:lnSpc>
                <a:spcPct val="100000"/>
              </a:lnSpc>
              <a:spcBef>
                <a:spcPts val="0"/>
              </a:spcBef>
              <a:spcAft>
                <a:spcPts val="0"/>
              </a:spcAft>
              <a:buSzPts val="800"/>
              <a:buNone/>
              <a:defRPr sz="1000"/>
            </a:lvl9pPr>
          </a:lstStyle>
          <a:p/>
        </p:txBody>
      </p:sp>
      <p:sp>
        <p:nvSpPr>
          <p:cNvPr id="157" name="Google Shape;157;p36"/>
          <p:cNvSpPr txBox="1"/>
          <p:nvPr>
            <p:ph idx="5" type="title"/>
          </p:nvPr>
        </p:nvSpPr>
        <p:spPr>
          <a:xfrm>
            <a:off x="5282179" y="2002421"/>
            <a:ext cx="1753800" cy="577800"/>
          </a:xfrm>
          <a:prstGeom prst="rect">
            <a:avLst/>
          </a:prstGeom>
          <a:noFill/>
          <a:ln>
            <a:noFill/>
          </a:ln>
        </p:spPr>
        <p:txBody>
          <a:bodyPr anchorCtr="0" anchor="ctr" bIns="68575" lIns="68575" spcFirstLastPara="1" rIns="68575" wrap="square" tIns="68575">
            <a:noAutofit/>
          </a:bodyPr>
          <a:lstStyle>
            <a:lvl1pPr lvl="0" algn="l">
              <a:lnSpc>
                <a:spcPct val="100000"/>
              </a:lnSpc>
              <a:spcBef>
                <a:spcPts val="0"/>
              </a:spcBef>
              <a:spcAft>
                <a:spcPts val="0"/>
              </a:spcAft>
              <a:buSzPts val="3600"/>
              <a:buFont typeface="Teko"/>
              <a:buNone/>
              <a:defRPr sz="4800">
                <a:latin typeface="Teko"/>
                <a:ea typeface="Teko"/>
                <a:cs typeface="Teko"/>
                <a:sym typeface="Teko"/>
              </a:defRPr>
            </a:lvl1pPr>
            <a:lvl2pPr lvl="1" algn="l">
              <a:lnSpc>
                <a:spcPct val="100000"/>
              </a:lnSpc>
              <a:spcBef>
                <a:spcPts val="0"/>
              </a:spcBef>
              <a:spcAft>
                <a:spcPts val="0"/>
              </a:spcAft>
              <a:buSzPts val="36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36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36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36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36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36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36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3600"/>
              <a:buFont typeface="Teko Medium"/>
              <a:buNone/>
              <a:defRPr sz="4800">
                <a:latin typeface="Teko Medium"/>
                <a:ea typeface="Teko Medium"/>
                <a:cs typeface="Teko Medium"/>
                <a:sym typeface="Teko Medium"/>
              </a:defRPr>
            </a:lvl9pPr>
          </a:lstStyle>
          <a:p/>
        </p:txBody>
      </p:sp>
      <p:sp>
        <p:nvSpPr>
          <p:cNvPr id="158" name="Google Shape;158;p36"/>
          <p:cNvSpPr txBox="1"/>
          <p:nvPr>
            <p:ph idx="6" type="ctrTitle"/>
          </p:nvPr>
        </p:nvSpPr>
        <p:spPr>
          <a:xfrm>
            <a:off x="6021200" y="2702742"/>
            <a:ext cx="2251800" cy="5778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1400"/>
              <a:buFont typeface="Teko"/>
              <a:buNone/>
              <a:defRPr sz="1800">
                <a:latin typeface="Teko"/>
                <a:ea typeface="Teko"/>
                <a:cs typeface="Teko"/>
                <a:sym typeface="Teko"/>
              </a:defRPr>
            </a:lvl1pPr>
            <a:lvl2pPr lvl="1" algn="l">
              <a:lnSpc>
                <a:spcPct val="100000"/>
              </a:lnSpc>
              <a:spcBef>
                <a:spcPts val="0"/>
              </a:spcBef>
              <a:spcAft>
                <a:spcPts val="0"/>
              </a:spcAft>
              <a:buSzPts val="1400"/>
              <a:buFont typeface="Teko"/>
              <a:buNone/>
              <a:defRPr sz="1800">
                <a:latin typeface="Teko"/>
                <a:ea typeface="Teko"/>
                <a:cs typeface="Teko"/>
                <a:sym typeface="Teko"/>
              </a:defRPr>
            </a:lvl2pPr>
            <a:lvl3pPr lvl="2" algn="l">
              <a:lnSpc>
                <a:spcPct val="100000"/>
              </a:lnSpc>
              <a:spcBef>
                <a:spcPts val="0"/>
              </a:spcBef>
              <a:spcAft>
                <a:spcPts val="0"/>
              </a:spcAft>
              <a:buSzPts val="1400"/>
              <a:buFont typeface="Teko"/>
              <a:buNone/>
              <a:defRPr sz="1800">
                <a:latin typeface="Teko"/>
                <a:ea typeface="Teko"/>
                <a:cs typeface="Teko"/>
                <a:sym typeface="Teko"/>
              </a:defRPr>
            </a:lvl3pPr>
            <a:lvl4pPr lvl="3" algn="l">
              <a:lnSpc>
                <a:spcPct val="100000"/>
              </a:lnSpc>
              <a:spcBef>
                <a:spcPts val="0"/>
              </a:spcBef>
              <a:spcAft>
                <a:spcPts val="0"/>
              </a:spcAft>
              <a:buSzPts val="1400"/>
              <a:buFont typeface="Teko"/>
              <a:buNone/>
              <a:defRPr sz="1800">
                <a:latin typeface="Teko"/>
                <a:ea typeface="Teko"/>
                <a:cs typeface="Teko"/>
                <a:sym typeface="Teko"/>
              </a:defRPr>
            </a:lvl4pPr>
            <a:lvl5pPr lvl="4" algn="l">
              <a:lnSpc>
                <a:spcPct val="100000"/>
              </a:lnSpc>
              <a:spcBef>
                <a:spcPts val="0"/>
              </a:spcBef>
              <a:spcAft>
                <a:spcPts val="0"/>
              </a:spcAft>
              <a:buSzPts val="1400"/>
              <a:buFont typeface="Teko"/>
              <a:buNone/>
              <a:defRPr sz="1800">
                <a:latin typeface="Teko"/>
                <a:ea typeface="Teko"/>
                <a:cs typeface="Teko"/>
                <a:sym typeface="Teko"/>
              </a:defRPr>
            </a:lvl5pPr>
            <a:lvl6pPr lvl="5" algn="l">
              <a:lnSpc>
                <a:spcPct val="100000"/>
              </a:lnSpc>
              <a:spcBef>
                <a:spcPts val="0"/>
              </a:spcBef>
              <a:spcAft>
                <a:spcPts val="0"/>
              </a:spcAft>
              <a:buSzPts val="1400"/>
              <a:buFont typeface="Teko"/>
              <a:buNone/>
              <a:defRPr sz="1800">
                <a:latin typeface="Teko"/>
                <a:ea typeface="Teko"/>
                <a:cs typeface="Teko"/>
                <a:sym typeface="Teko"/>
              </a:defRPr>
            </a:lvl6pPr>
            <a:lvl7pPr lvl="6" algn="l">
              <a:lnSpc>
                <a:spcPct val="100000"/>
              </a:lnSpc>
              <a:spcBef>
                <a:spcPts val="0"/>
              </a:spcBef>
              <a:spcAft>
                <a:spcPts val="0"/>
              </a:spcAft>
              <a:buSzPts val="1400"/>
              <a:buFont typeface="Teko"/>
              <a:buNone/>
              <a:defRPr sz="1800">
                <a:latin typeface="Teko"/>
                <a:ea typeface="Teko"/>
                <a:cs typeface="Teko"/>
                <a:sym typeface="Teko"/>
              </a:defRPr>
            </a:lvl7pPr>
            <a:lvl8pPr lvl="7" algn="l">
              <a:lnSpc>
                <a:spcPct val="100000"/>
              </a:lnSpc>
              <a:spcBef>
                <a:spcPts val="0"/>
              </a:spcBef>
              <a:spcAft>
                <a:spcPts val="0"/>
              </a:spcAft>
              <a:buSzPts val="1400"/>
              <a:buFont typeface="Teko"/>
              <a:buNone/>
              <a:defRPr sz="1800">
                <a:latin typeface="Teko"/>
                <a:ea typeface="Teko"/>
                <a:cs typeface="Teko"/>
                <a:sym typeface="Teko"/>
              </a:defRPr>
            </a:lvl8pPr>
            <a:lvl9pPr lvl="8" algn="l">
              <a:lnSpc>
                <a:spcPct val="100000"/>
              </a:lnSpc>
              <a:spcBef>
                <a:spcPts val="0"/>
              </a:spcBef>
              <a:spcAft>
                <a:spcPts val="0"/>
              </a:spcAft>
              <a:buSzPts val="1400"/>
              <a:buFont typeface="Teko"/>
              <a:buNone/>
              <a:defRPr sz="1800">
                <a:latin typeface="Teko"/>
                <a:ea typeface="Teko"/>
                <a:cs typeface="Teko"/>
                <a:sym typeface="Teko"/>
              </a:defRPr>
            </a:lvl9pPr>
          </a:lstStyle>
          <a:p/>
        </p:txBody>
      </p:sp>
      <p:sp>
        <p:nvSpPr>
          <p:cNvPr id="159" name="Google Shape;159;p36"/>
          <p:cNvSpPr txBox="1"/>
          <p:nvPr>
            <p:ph idx="7" type="subTitle"/>
          </p:nvPr>
        </p:nvSpPr>
        <p:spPr>
          <a:xfrm>
            <a:off x="6021200" y="3143999"/>
            <a:ext cx="2142300" cy="5724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800"/>
              <a:buNone/>
              <a:defRPr sz="1000"/>
            </a:lvl1pPr>
            <a:lvl2pPr lvl="1" algn="l">
              <a:lnSpc>
                <a:spcPct val="100000"/>
              </a:lnSpc>
              <a:spcBef>
                <a:spcPts val="0"/>
              </a:spcBef>
              <a:spcAft>
                <a:spcPts val="0"/>
              </a:spcAft>
              <a:buSzPts val="800"/>
              <a:buNone/>
              <a:defRPr sz="1000"/>
            </a:lvl2pPr>
            <a:lvl3pPr lvl="2" algn="l">
              <a:lnSpc>
                <a:spcPct val="100000"/>
              </a:lnSpc>
              <a:spcBef>
                <a:spcPts val="0"/>
              </a:spcBef>
              <a:spcAft>
                <a:spcPts val="0"/>
              </a:spcAft>
              <a:buSzPts val="800"/>
              <a:buNone/>
              <a:defRPr sz="1000"/>
            </a:lvl3pPr>
            <a:lvl4pPr lvl="3" algn="l">
              <a:lnSpc>
                <a:spcPct val="100000"/>
              </a:lnSpc>
              <a:spcBef>
                <a:spcPts val="0"/>
              </a:spcBef>
              <a:spcAft>
                <a:spcPts val="0"/>
              </a:spcAft>
              <a:buSzPts val="800"/>
              <a:buNone/>
              <a:defRPr sz="1000"/>
            </a:lvl4pPr>
            <a:lvl5pPr lvl="4" algn="l">
              <a:lnSpc>
                <a:spcPct val="100000"/>
              </a:lnSpc>
              <a:spcBef>
                <a:spcPts val="0"/>
              </a:spcBef>
              <a:spcAft>
                <a:spcPts val="0"/>
              </a:spcAft>
              <a:buSzPts val="800"/>
              <a:buNone/>
              <a:defRPr sz="1000"/>
            </a:lvl5pPr>
            <a:lvl6pPr lvl="5" algn="l">
              <a:lnSpc>
                <a:spcPct val="100000"/>
              </a:lnSpc>
              <a:spcBef>
                <a:spcPts val="0"/>
              </a:spcBef>
              <a:spcAft>
                <a:spcPts val="0"/>
              </a:spcAft>
              <a:buSzPts val="800"/>
              <a:buNone/>
              <a:defRPr sz="1000"/>
            </a:lvl6pPr>
            <a:lvl7pPr lvl="6" algn="l">
              <a:lnSpc>
                <a:spcPct val="100000"/>
              </a:lnSpc>
              <a:spcBef>
                <a:spcPts val="0"/>
              </a:spcBef>
              <a:spcAft>
                <a:spcPts val="0"/>
              </a:spcAft>
              <a:buSzPts val="800"/>
              <a:buNone/>
              <a:defRPr sz="1000"/>
            </a:lvl7pPr>
            <a:lvl8pPr lvl="7" algn="l">
              <a:lnSpc>
                <a:spcPct val="100000"/>
              </a:lnSpc>
              <a:spcBef>
                <a:spcPts val="0"/>
              </a:spcBef>
              <a:spcAft>
                <a:spcPts val="0"/>
              </a:spcAft>
              <a:buSzPts val="800"/>
              <a:buNone/>
              <a:defRPr sz="1000"/>
            </a:lvl8pPr>
            <a:lvl9pPr lvl="8" algn="l">
              <a:lnSpc>
                <a:spcPct val="100000"/>
              </a:lnSpc>
              <a:spcBef>
                <a:spcPts val="0"/>
              </a:spcBef>
              <a:spcAft>
                <a:spcPts val="0"/>
              </a:spcAft>
              <a:buSzPts val="800"/>
              <a:buNone/>
              <a:defRPr sz="1000"/>
            </a:lvl9pPr>
          </a:lstStyle>
          <a:p/>
        </p:txBody>
      </p:sp>
      <p:sp>
        <p:nvSpPr>
          <p:cNvPr id="160" name="Google Shape;160;p36"/>
          <p:cNvSpPr txBox="1"/>
          <p:nvPr>
            <p:ph idx="8" type="title"/>
          </p:nvPr>
        </p:nvSpPr>
        <p:spPr>
          <a:xfrm>
            <a:off x="5282179" y="2999622"/>
            <a:ext cx="1753800" cy="577800"/>
          </a:xfrm>
          <a:prstGeom prst="rect">
            <a:avLst/>
          </a:prstGeom>
          <a:noFill/>
          <a:ln>
            <a:noFill/>
          </a:ln>
        </p:spPr>
        <p:txBody>
          <a:bodyPr anchorCtr="0" anchor="ctr" bIns="68575" lIns="68575" spcFirstLastPara="1" rIns="68575" wrap="square" tIns="68575">
            <a:noAutofit/>
          </a:bodyPr>
          <a:lstStyle>
            <a:lvl1pPr lvl="0" algn="l">
              <a:lnSpc>
                <a:spcPct val="100000"/>
              </a:lnSpc>
              <a:spcBef>
                <a:spcPts val="0"/>
              </a:spcBef>
              <a:spcAft>
                <a:spcPts val="0"/>
              </a:spcAft>
              <a:buSzPts val="3600"/>
              <a:buFont typeface="Teko"/>
              <a:buNone/>
              <a:defRPr sz="4800">
                <a:latin typeface="Teko"/>
                <a:ea typeface="Teko"/>
                <a:cs typeface="Teko"/>
                <a:sym typeface="Teko"/>
              </a:defRPr>
            </a:lvl1pPr>
            <a:lvl2pPr lvl="1" algn="l">
              <a:lnSpc>
                <a:spcPct val="100000"/>
              </a:lnSpc>
              <a:spcBef>
                <a:spcPts val="0"/>
              </a:spcBef>
              <a:spcAft>
                <a:spcPts val="0"/>
              </a:spcAft>
              <a:buSzPts val="36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36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36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36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36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36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36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3600"/>
              <a:buFont typeface="Teko Medium"/>
              <a:buNone/>
              <a:defRPr sz="4800">
                <a:latin typeface="Teko Medium"/>
                <a:ea typeface="Teko Medium"/>
                <a:cs typeface="Teko Medium"/>
                <a:sym typeface="Teko Medium"/>
              </a:defRPr>
            </a:lvl9pPr>
          </a:lstStyle>
          <a:p/>
        </p:txBody>
      </p:sp>
      <p:sp>
        <p:nvSpPr>
          <p:cNvPr id="161" name="Google Shape;161;p36"/>
          <p:cNvSpPr txBox="1"/>
          <p:nvPr>
            <p:ph idx="9" type="ctrTitle"/>
          </p:nvPr>
        </p:nvSpPr>
        <p:spPr>
          <a:xfrm>
            <a:off x="723600" y="-54297"/>
            <a:ext cx="7696800" cy="9462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1800"/>
              <a:buFont typeface="Teko"/>
              <a:buNone/>
              <a:defRPr sz="2400">
                <a:latin typeface="Teko"/>
                <a:ea typeface="Teko"/>
                <a:cs typeface="Teko"/>
                <a:sym typeface="Teko"/>
              </a:defRPr>
            </a:lvl1pPr>
            <a:lvl2pPr lvl="1" algn="ctr">
              <a:lnSpc>
                <a:spcPct val="100000"/>
              </a:lnSpc>
              <a:spcBef>
                <a:spcPts val="0"/>
              </a:spcBef>
              <a:spcAft>
                <a:spcPts val="0"/>
              </a:spcAft>
              <a:buSzPts val="1800"/>
              <a:buFont typeface="Teko"/>
              <a:buNone/>
              <a:defRPr sz="2400">
                <a:latin typeface="Teko"/>
                <a:ea typeface="Teko"/>
                <a:cs typeface="Teko"/>
                <a:sym typeface="Teko"/>
              </a:defRPr>
            </a:lvl2pPr>
            <a:lvl3pPr lvl="2" algn="ctr">
              <a:lnSpc>
                <a:spcPct val="100000"/>
              </a:lnSpc>
              <a:spcBef>
                <a:spcPts val="0"/>
              </a:spcBef>
              <a:spcAft>
                <a:spcPts val="0"/>
              </a:spcAft>
              <a:buSzPts val="1800"/>
              <a:buFont typeface="Teko"/>
              <a:buNone/>
              <a:defRPr sz="2400">
                <a:latin typeface="Teko"/>
                <a:ea typeface="Teko"/>
                <a:cs typeface="Teko"/>
                <a:sym typeface="Teko"/>
              </a:defRPr>
            </a:lvl3pPr>
            <a:lvl4pPr lvl="3" algn="ctr">
              <a:lnSpc>
                <a:spcPct val="100000"/>
              </a:lnSpc>
              <a:spcBef>
                <a:spcPts val="0"/>
              </a:spcBef>
              <a:spcAft>
                <a:spcPts val="0"/>
              </a:spcAft>
              <a:buSzPts val="1800"/>
              <a:buFont typeface="Teko"/>
              <a:buNone/>
              <a:defRPr sz="2400">
                <a:latin typeface="Teko"/>
                <a:ea typeface="Teko"/>
                <a:cs typeface="Teko"/>
                <a:sym typeface="Teko"/>
              </a:defRPr>
            </a:lvl4pPr>
            <a:lvl5pPr lvl="4" algn="ctr">
              <a:lnSpc>
                <a:spcPct val="100000"/>
              </a:lnSpc>
              <a:spcBef>
                <a:spcPts val="0"/>
              </a:spcBef>
              <a:spcAft>
                <a:spcPts val="0"/>
              </a:spcAft>
              <a:buSzPts val="1800"/>
              <a:buFont typeface="Teko"/>
              <a:buNone/>
              <a:defRPr sz="2400">
                <a:latin typeface="Teko"/>
                <a:ea typeface="Teko"/>
                <a:cs typeface="Teko"/>
                <a:sym typeface="Teko"/>
              </a:defRPr>
            </a:lvl5pPr>
            <a:lvl6pPr lvl="5" algn="ctr">
              <a:lnSpc>
                <a:spcPct val="100000"/>
              </a:lnSpc>
              <a:spcBef>
                <a:spcPts val="0"/>
              </a:spcBef>
              <a:spcAft>
                <a:spcPts val="0"/>
              </a:spcAft>
              <a:buSzPts val="1800"/>
              <a:buFont typeface="Teko"/>
              <a:buNone/>
              <a:defRPr sz="2400">
                <a:latin typeface="Teko"/>
                <a:ea typeface="Teko"/>
                <a:cs typeface="Teko"/>
                <a:sym typeface="Teko"/>
              </a:defRPr>
            </a:lvl6pPr>
            <a:lvl7pPr lvl="6" algn="ctr">
              <a:lnSpc>
                <a:spcPct val="100000"/>
              </a:lnSpc>
              <a:spcBef>
                <a:spcPts val="0"/>
              </a:spcBef>
              <a:spcAft>
                <a:spcPts val="0"/>
              </a:spcAft>
              <a:buSzPts val="1800"/>
              <a:buFont typeface="Teko"/>
              <a:buNone/>
              <a:defRPr sz="2400">
                <a:latin typeface="Teko"/>
                <a:ea typeface="Teko"/>
                <a:cs typeface="Teko"/>
                <a:sym typeface="Teko"/>
              </a:defRPr>
            </a:lvl7pPr>
            <a:lvl8pPr lvl="7" algn="ctr">
              <a:lnSpc>
                <a:spcPct val="100000"/>
              </a:lnSpc>
              <a:spcBef>
                <a:spcPts val="0"/>
              </a:spcBef>
              <a:spcAft>
                <a:spcPts val="0"/>
              </a:spcAft>
              <a:buSzPts val="1800"/>
              <a:buFont typeface="Teko"/>
              <a:buNone/>
              <a:defRPr sz="2400">
                <a:latin typeface="Teko"/>
                <a:ea typeface="Teko"/>
                <a:cs typeface="Teko"/>
                <a:sym typeface="Teko"/>
              </a:defRPr>
            </a:lvl8pPr>
            <a:lvl9pPr lvl="8" algn="ctr">
              <a:lnSpc>
                <a:spcPct val="100000"/>
              </a:lnSpc>
              <a:spcBef>
                <a:spcPts val="0"/>
              </a:spcBef>
              <a:spcAft>
                <a:spcPts val="0"/>
              </a:spcAft>
              <a:buSzPts val="1800"/>
              <a:buFont typeface="Teko"/>
              <a:buNone/>
              <a:defRPr sz="2400">
                <a:latin typeface="Teko"/>
                <a:ea typeface="Teko"/>
                <a:cs typeface="Teko"/>
                <a:sym typeface="Teko"/>
              </a:defRPr>
            </a:lvl9pPr>
          </a:lstStyle>
          <a:p/>
        </p:txBody>
      </p:sp>
      <p:sp>
        <p:nvSpPr>
          <p:cNvPr id="162" name="Google Shape;162;p36"/>
          <p:cNvSpPr txBox="1"/>
          <p:nvPr>
            <p:ph idx="13" type="ctrTitle"/>
          </p:nvPr>
        </p:nvSpPr>
        <p:spPr>
          <a:xfrm>
            <a:off x="4751864" y="3690375"/>
            <a:ext cx="2251800" cy="5778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1400"/>
              <a:buFont typeface="Teko"/>
              <a:buNone/>
              <a:defRPr sz="1800">
                <a:latin typeface="Teko"/>
                <a:ea typeface="Teko"/>
                <a:cs typeface="Teko"/>
                <a:sym typeface="Teko"/>
              </a:defRPr>
            </a:lvl1pPr>
            <a:lvl2pPr lvl="1" algn="l">
              <a:lnSpc>
                <a:spcPct val="100000"/>
              </a:lnSpc>
              <a:spcBef>
                <a:spcPts val="0"/>
              </a:spcBef>
              <a:spcAft>
                <a:spcPts val="0"/>
              </a:spcAft>
              <a:buSzPts val="1400"/>
              <a:buFont typeface="Teko"/>
              <a:buNone/>
              <a:defRPr sz="1800">
                <a:latin typeface="Teko"/>
                <a:ea typeface="Teko"/>
                <a:cs typeface="Teko"/>
                <a:sym typeface="Teko"/>
              </a:defRPr>
            </a:lvl2pPr>
            <a:lvl3pPr lvl="2" algn="l">
              <a:lnSpc>
                <a:spcPct val="100000"/>
              </a:lnSpc>
              <a:spcBef>
                <a:spcPts val="0"/>
              </a:spcBef>
              <a:spcAft>
                <a:spcPts val="0"/>
              </a:spcAft>
              <a:buSzPts val="1400"/>
              <a:buFont typeface="Teko"/>
              <a:buNone/>
              <a:defRPr sz="1800">
                <a:latin typeface="Teko"/>
                <a:ea typeface="Teko"/>
                <a:cs typeface="Teko"/>
                <a:sym typeface="Teko"/>
              </a:defRPr>
            </a:lvl3pPr>
            <a:lvl4pPr lvl="3" algn="l">
              <a:lnSpc>
                <a:spcPct val="100000"/>
              </a:lnSpc>
              <a:spcBef>
                <a:spcPts val="0"/>
              </a:spcBef>
              <a:spcAft>
                <a:spcPts val="0"/>
              </a:spcAft>
              <a:buSzPts val="1400"/>
              <a:buFont typeface="Teko"/>
              <a:buNone/>
              <a:defRPr sz="1800">
                <a:latin typeface="Teko"/>
                <a:ea typeface="Teko"/>
                <a:cs typeface="Teko"/>
                <a:sym typeface="Teko"/>
              </a:defRPr>
            </a:lvl4pPr>
            <a:lvl5pPr lvl="4" algn="l">
              <a:lnSpc>
                <a:spcPct val="100000"/>
              </a:lnSpc>
              <a:spcBef>
                <a:spcPts val="0"/>
              </a:spcBef>
              <a:spcAft>
                <a:spcPts val="0"/>
              </a:spcAft>
              <a:buSzPts val="1400"/>
              <a:buFont typeface="Teko"/>
              <a:buNone/>
              <a:defRPr sz="1800">
                <a:latin typeface="Teko"/>
                <a:ea typeface="Teko"/>
                <a:cs typeface="Teko"/>
                <a:sym typeface="Teko"/>
              </a:defRPr>
            </a:lvl5pPr>
            <a:lvl6pPr lvl="5" algn="l">
              <a:lnSpc>
                <a:spcPct val="100000"/>
              </a:lnSpc>
              <a:spcBef>
                <a:spcPts val="0"/>
              </a:spcBef>
              <a:spcAft>
                <a:spcPts val="0"/>
              </a:spcAft>
              <a:buSzPts val="1400"/>
              <a:buFont typeface="Teko"/>
              <a:buNone/>
              <a:defRPr sz="1800">
                <a:latin typeface="Teko"/>
                <a:ea typeface="Teko"/>
                <a:cs typeface="Teko"/>
                <a:sym typeface="Teko"/>
              </a:defRPr>
            </a:lvl6pPr>
            <a:lvl7pPr lvl="6" algn="l">
              <a:lnSpc>
                <a:spcPct val="100000"/>
              </a:lnSpc>
              <a:spcBef>
                <a:spcPts val="0"/>
              </a:spcBef>
              <a:spcAft>
                <a:spcPts val="0"/>
              </a:spcAft>
              <a:buSzPts val="1400"/>
              <a:buFont typeface="Teko"/>
              <a:buNone/>
              <a:defRPr sz="1800">
                <a:latin typeface="Teko"/>
                <a:ea typeface="Teko"/>
                <a:cs typeface="Teko"/>
                <a:sym typeface="Teko"/>
              </a:defRPr>
            </a:lvl7pPr>
            <a:lvl8pPr lvl="7" algn="l">
              <a:lnSpc>
                <a:spcPct val="100000"/>
              </a:lnSpc>
              <a:spcBef>
                <a:spcPts val="0"/>
              </a:spcBef>
              <a:spcAft>
                <a:spcPts val="0"/>
              </a:spcAft>
              <a:buSzPts val="1400"/>
              <a:buFont typeface="Teko"/>
              <a:buNone/>
              <a:defRPr sz="1800">
                <a:latin typeface="Teko"/>
                <a:ea typeface="Teko"/>
                <a:cs typeface="Teko"/>
                <a:sym typeface="Teko"/>
              </a:defRPr>
            </a:lvl8pPr>
            <a:lvl9pPr lvl="8" algn="l">
              <a:lnSpc>
                <a:spcPct val="100000"/>
              </a:lnSpc>
              <a:spcBef>
                <a:spcPts val="0"/>
              </a:spcBef>
              <a:spcAft>
                <a:spcPts val="0"/>
              </a:spcAft>
              <a:buSzPts val="1400"/>
              <a:buFont typeface="Teko"/>
              <a:buNone/>
              <a:defRPr sz="1800">
                <a:latin typeface="Teko"/>
                <a:ea typeface="Teko"/>
                <a:cs typeface="Teko"/>
                <a:sym typeface="Teko"/>
              </a:defRPr>
            </a:lvl9pPr>
          </a:lstStyle>
          <a:p/>
        </p:txBody>
      </p:sp>
      <p:sp>
        <p:nvSpPr>
          <p:cNvPr id="163" name="Google Shape;163;p36"/>
          <p:cNvSpPr txBox="1"/>
          <p:nvPr>
            <p:ph idx="14" type="subTitle"/>
          </p:nvPr>
        </p:nvSpPr>
        <p:spPr>
          <a:xfrm>
            <a:off x="4751864" y="4133531"/>
            <a:ext cx="2142300" cy="5724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800"/>
              <a:buNone/>
              <a:defRPr sz="1000"/>
            </a:lvl1pPr>
            <a:lvl2pPr lvl="1" algn="l">
              <a:lnSpc>
                <a:spcPct val="100000"/>
              </a:lnSpc>
              <a:spcBef>
                <a:spcPts val="0"/>
              </a:spcBef>
              <a:spcAft>
                <a:spcPts val="0"/>
              </a:spcAft>
              <a:buSzPts val="800"/>
              <a:buNone/>
              <a:defRPr sz="1000"/>
            </a:lvl2pPr>
            <a:lvl3pPr lvl="2" algn="l">
              <a:lnSpc>
                <a:spcPct val="100000"/>
              </a:lnSpc>
              <a:spcBef>
                <a:spcPts val="0"/>
              </a:spcBef>
              <a:spcAft>
                <a:spcPts val="0"/>
              </a:spcAft>
              <a:buSzPts val="800"/>
              <a:buNone/>
              <a:defRPr sz="1000"/>
            </a:lvl3pPr>
            <a:lvl4pPr lvl="3" algn="l">
              <a:lnSpc>
                <a:spcPct val="100000"/>
              </a:lnSpc>
              <a:spcBef>
                <a:spcPts val="0"/>
              </a:spcBef>
              <a:spcAft>
                <a:spcPts val="0"/>
              </a:spcAft>
              <a:buSzPts val="800"/>
              <a:buNone/>
              <a:defRPr sz="1000"/>
            </a:lvl4pPr>
            <a:lvl5pPr lvl="4" algn="l">
              <a:lnSpc>
                <a:spcPct val="100000"/>
              </a:lnSpc>
              <a:spcBef>
                <a:spcPts val="0"/>
              </a:spcBef>
              <a:spcAft>
                <a:spcPts val="0"/>
              </a:spcAft>
              <a:buSzPts val="800"/>
              <a:buNone/>
              <a:defRPr sz="1000"/>
            </a:lvl5pPr>
            <a:lvl6pPr lvl="5" algn="l">
              <a:lnSpc>
                <a:spcPct val="100000"/>
              </a:lnSpc>
              <a:spcBef>
                <a:spcPts val="0"/>
              </a:spcBef>
              <a:spcAft>
                <a:spcPts val="0"/>
              </a:spcAft>
              <a:buSzPts val="800"/>
              <a:buNone/>
              <a:defRPr sz="1000"/>
            </a:lvl6pPr>
            <a:lvl7pPr lvl="6" algn="l">
              <a:lnSpc>
                <a:spcPct val="100000"/>
              </a:lnSpc>
              <a:spcBef>
                <a:spcPts val="0"/>
              </a:spcBef>
              <a:spcAft>
                <a:spcPts val="0"/>
              </a:spcAft>
              <a:buSzPts val="800"/>
              <a:buNone/>
              <a:defRPr sz="1000"/>
            </a:lvl7pPr>
            <a:lvl8pPr lvl="7" algn="l">
              <a:lnSpc>
                <a:spcPct val="100000"/>
              </a:lnSpc>
              <a:spcBef>
                <a:spcPts val="0"/>
              </a:spcBef>
              <a:spcAft>
                <a:spcPts val="0"/>
              </a:spcAft>
              <a:buSzPts val="800"/>
              <a:buNone/>
              <a:defRPr sz="1000"/>
            </a:lvl8pPr>
            <a:lvl9pPr lvl="8" algn="l">
              <a:lnSpc>
                <a:spcPct val="100000"/>
              </a:lnSpc>
              <a:spcBef>
                <a:spcPts val="0"/>
              </a:spcBef>
              <a:spcAft>
                <a:spcPts val="0"/>
              </a:spcAft>
              <a:buSzPts val="800"/>
              <a:buNone/>
              <a:defRPr sz="1000"/>
            </a:lvl9pPr>
          </a:lstStyle>
          <a:p/>
        </p:txBody>
      </p:sp>
      <p:sp>
        <p:nvSpPr>
          <p:cNvPr id="164" name="Google Shape;164;p36"/>
          <p:cNvSpPr txBox="1"/>
          <p:nvPr>
            <p:ph idx="15" type="title"/>
          </p:nvPr>
        </p:nvSpPr>
        <p:spPr>
          <a:xfrm>
            <a:off x="4078923" y="3991382"/>
            <a:ext cx="1753800" cy="577800"/>
          </a:xfrm>
          <a:prstGeom prst="rect">
            <a:avLst/>
          </a:prstGeom>
          <a:noFill/>
          <a:ln>
            <a:noFill/>
          </a:ln>
        </p:spPr>
        <p:txBody>
          <a:bodyPr anchorCtr="0" anchor="ctr" bIns="68575" lIns="68575" spcFirstLastPara="1" rIns="68575" wrap="square" tIns="68575">
            <a:noAutofit/>
          </a:bodyPr>
          <a:lstStyle>
            <a:lvl1pPr lvl="0" algn="l">
              <a:lnSpc>
                <a:spcPct val="100000"/>
              </a:lnSpc>
              <a:spcBef>
                <a:spcPts val="0"/>
              </a:spcBef>
              <a:spcAft>
                <a:spcPts val="0"/>
              </a:spcAft>
              <a:buSzPts val="3600"/>
              <a:buFont typeface="Teko"/>
              <a:buNone/>
              <a:defRPr sz="4800">
                <a:latin typeface="Teko"/>
                <a:ea typeface="Teko"/>
                <a:cs typeface="Teko"/>
                <a:sym typeface="Teko"/>
              </a:defRPr>
            </a:lvl1pPr>
            <a:lvl2pPr lvl="1" algn="l">
              <a:lnSpc>
                <a:spcPct val="100000"/>
              </a:lnSpc>
              <a:spcBef>
                <a:spcPts val="0"/>
              </a:spcBef>
              <a:spcAft>
                <a:spcPts val="0"/>
              </a:spcAft>
              <a:buSzPts val="3600"/>
              <a:buFont typeface="Teko Medium"/>
              <a:buNone/>
              <a:defRPr sz="4800">
                <a:latin typeface="Teko Medium"/>
                <a:ea typeface="Teko Medium"/>
                <a:cs typeface="Teko Medium"/>
                <a:sym typeface="Teko Medium"/>
              </a:defRPr>
            </a:lvl2pPr>
            <a:lvl3pPr lvl="2" algn="l">
              <a:lnSpc>
                <a:spcPct val="100000"/>
              </a:lnSpc>
              <a:spcBef>
                <a:spcPts val="0"/>
              </a:spcBef>
              <a:spcAft>
                <a:spcPts val="0"/>
              </a:spcAft>
              <a:buSzPts val="3600"/>
              <a:buFont typeface="Teko Medium"/>
              <a:buNone/>
              <a:defRPr sz="4800">
                <a:latin typeface="Teko Medium"/>
                <a:ea typeface="Teko Medium"/>
                <a:cs typeface="Teko Medium"/>
                <a:sym typeface="Teko Medium"/>
              </a:defRPr>
            </a:lvl3pPr>
            <a:lvl4pPr lvl="3" algn="l">
              <a:lnSpc>
                <a:spcPct val="100000"/>
              </a:lnSpc>
              <a:spcBef>
                <a:spcPts val="0"/>
              </a:spcBef>
              <a:spcAft>
                <a:spcPts val="0"/>
              </a:spcAft>
              <a:buSzPts val="3600"/>
              <a:buFont typeface="Teko Medium"/>
              <a:buNone/>
              <a:defRPr sz="4800">
                <a:latin typeface="Teko Medium"/>
                <a:ea typeface="Teko Medium"/>
                <a:cs typeface="Teko Medium"/>
                <a:sym typeface="Teko Medium"/>
              </a:defRPr>
            </a:lvl4pPr>
            <a:lvl5pPr lvl="4" algn="l">
              <a:lnSpc>
                <a:spcPct val="100000"/>
              </a:lnSpc>
              <a:spcBef>
                <a:spcPts val="0"/>
              </a:spcBef>
              <a:spcAft>
                <a:spcPts val="0"/>
              </a:spcAft>
              <a:buSzPts val="3600"/>
              <a:buFont typeface="Teko Medium"/>
              <a:buNone/>
              <a:defRPr sz="4800">
                <a:latin typeface="Teko Medium"/>
                <a:ea typeface="Teko Medium"/>
                <a:cs typeface="Teko Medium"/>
                <a:sym typeface="Teko Medium"/>
              </a:defRPr>
            </a:lvl5pPr>
            <a:lvl6pPr lvl="5" algn="l">
              <a:lnSpc>
                <a:spcPct val="100000"/>
              </a:lnSpc>
              <a:spcBef>
                <a:spcPts val="0"/>
              </a:spcBef>
              <a:spcAft>
                <a:spcPts val="0"/>
              </a:spcAft>
              <a:buSzPts val="3600"/>
              <a:buFont typeface="Teko Medium"/>
              <a:buNone/>
              <a:defRPr sz="4800">
                <a:latin typeface="Teko Medium"/>
                <a:ea typeface="Teko Medium"/>
                <a:cs typeface="Teko Medium"/>
                <a:sym typeface="Teko Medium"/>
              </a:defRPr>
            </a:lvl6pPr>
            <a:lvl7pPr lvl="6" algn="l">
              <a:lnSpc>
                <a:spcPct val="100000"/>
              </a:lnSpc>
              <a:spcBef>
                <a:spcPts val="0"/>
              </a:spcBef>
              <a:spcAft>
                <a:spcPts val="0"/>
              </a:spcAft>
              <a:buSzPts val="3600"/>
              <a:buFont typeface="Teko Medium"/>
              <a:buNone/>
              <a:defRPr sz="4800">
                <a:latin typeface="Teko Medium"/>
                <a:ea typeface="Teko Medium"/>
                <a:cs typeface="Teko Medium"/>
                <a:sym typeface="Teko Medium"/>
              </a:defRPr>
            </a:lvl7pPr>
            <a:lvl8pPr lvl="7" algn="l">
              <a:lnSpc>
                <a:spcPct val="100000"/>
              </a:lnSpc>
              <a:spcBef>
                <a:spcPts val="0"/>
              </a:spcBef>
              <a:spcAft>
                <a:spcPts val="0"/>
              </a:spcAft>
              <a:buSzPts val="3600"/>
              <a:buFont typeface="Teko Medium"/>
              <a:buNone/>
              <a:defRPr sz="4800">
                <a:latin typeface="Teko Medium"/>
                <a:ea typeface="Teko Medium"/>
                <a:cs typeface="Teko Medium"/>
                <a:sym typeface="Teko Medium"/>
              </a:defRPr>
            </a:lvl8pPr>
            <a:lvl9pPr lvl="8" algn="l">
              <a:lnSpc>
                <a:spcPct val="100000"/>
              </a:lnSpc>
              <a:spcBef>
                <a:spcPts val="0"/>
              </a:spcBef>
              <a:spcAft>
                <a:spcPts val="0"/>
              </a:spcAft>
              <a:buSzPts val="3600"/>
              <a:buFont typeface="Teko Medium"/>
              <a:buNone/>
              <a:defRPr sz="4800">
                <a:latin typeface="Teko Medium"/>
                <a:ea typeface="Teko Medium"/>
                <a:cs typeface="Teko Medium"/>
                <a:sym typeface="Teko Medium"/>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 + text">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37"/>
          <p:cNvSpPr txBox="1"/>
          <p:nvPr>
            <p:ph type="title"/>
          </p:nvPr>
        </p:nvSpPr>
        <p:spPr>
          <a:xfrm>
            <a:off x="3148472" y="1578175"/>
            <a:ext cx="2847000" cy="896700"/>
          </a:xfrm>
          <a:prstGeom prst="rect">
            <a:avLst/>
          </a:prstGeom>
          <a:noFill/>
          <a:ln>
            <a:noFill/>
          </a:ln>
        </p:spPr>
        <p:txBody>
          <a:bodyPr anchorCtr="0" anchor="ctr" bIns="68575" lIns="68575" spcFirstLastPara="1" rIns="68575" wrap="square" tIns="68575">
            <a:noAutofit/>
          </a:bodyPr>
          <a:lstStyle>
            <a:lvl1pPr lvl="0" algn="ctr">
              <a:lnSpc>
                <a:spcPct val="100000"/>
              </a:lnSpc>
              <a:spcBef>
                <a:spcPts val="0"/>
              </a:spcBef>
              <a:spcAft>
                <a:spcPts val="0"/>
              </a:spcAft>
              <a:buSzPts val="1800"/>
              <a:buFont typeface="Teko"/>
              <a:buNone/>
              <a:defRPr sz="2400">
                <a:latin typeface="Teko"/>
                <a:ea typeface="Teko"/>
                <a:cs typeface="Teko"/>
                <a:sym typeface="Teko"/>
              </a:defRPr>
            </a:lvl1pPr>
            <a:lvl2pPr lvl="1" algn="r">
              <a:lnSpc>
                <a:spcPct val="100000"/>
              </a:lnSpc>
              <a:spcBef>
                <a:spcPts val="0"/>
              </a:spcBef>
              <a:spcAft>
                <a:spcPts val="0"/>
              </a:spcAft>
              <a:buSzPts val="1800"/>
              <a:buFont typeface="Teko"/>
              <a:buNone/>
              <a:defRPr sz="2400">
                <a:latin typeface="Teko"/>
                <a:ea typeface="Teko"/>
                <a:cs typeface="Teko"/>
                <a:sym typeface="Teko"/>
              </a:defRPr>
            </a:lvl2pPr>
            <a:lvl3pPr lvl="2" algn="r">
              <a:lnSpc>
                <a:spcPct val="100000"/>
              </a:lnSpc>
              <a:spcBef>
                <a:spcPts val="0"/>
              </a:spcBef>
              <a:spcAft>
                <a:spcPts val="0"/>
              </a:spcAft>
              <a:buSzPts val="1800"/>
              <a:buFont typeface="Teko"/>
              <a:buNone/>
              <a:defRPr sz="2400">
                <a:latin typeface="Teko"/>
                <a:ea typeface="Teko"/>
                <a:cs typeface="Teko"/>
                <a:sym typeface="Teko"/>
              </a:defRPr>
            </a:lvl3pPr>
            <a:lvl4pPr lvl="3" algn="r">
              <a:lnSpc>
                <a:spcPct val="100000"/>
              </a:lnSpc>
              <a:spcBef>
                <a:spcPts val="0"/>
              </a:spcBef>
              <a:spcAft>
                <a:spcPts val="0"/>
              </a:spcAft>
              <a:buSzPts val="1800"/>
              <a:buFont typeface="Teko"/>
              <a:buNone/>
              <a:defRPr sz="2400">
                <a:latin typeface="Teko"/>
                <a:ea typeface="Teko"/>
                <a:cs typeface="Teko"/>
                <a:sym typeface="Teko"/>
              </a:defRPr>
            </a:lvl4pPr>
            <a:lvl5pPr lvl="4" algn="r">
              <a:lnSpc>
                <a:spcPct val="100000"/>
              </a:lnSpc>
              <a:spcBef>
                <a:spcPts val="0"/>
              </a:spcBef>
              <a:spcAft>
                <a:spcPts val="0"/>
              </a:spcAft>
              <a:buSzPts val="1800"/>
              <a:buFont typeface="Teko"/>
              <a:buNone/>
              <a:defRPr sz="2400">
                <a:latin typeface="Teko"/>
                <a:ea typeface="Teko"/>
                <a:cs typeface="Teko"/>
                <a:sym typeface="Teko"/>
              </a:defRPr>
            </a:lvl5pPr>
            <a:lvl6pPr lvl="5" algn="r">
              <a:lnSpc>
                <a:spcPct val="100000"/>
              </a:lnSpc>
              <a:spcBef>
                <a:spcPts val="0"/>
              </a:spcBef>
              <a:spcAft>
                <a:spcPts val="0"/>
              </a:spcAft>
              <a:buSzPts val="1800"/>
              <a:buFont typeface="Teko"/>
              <a:buNone/>
              <a:defRPr sz="2400">
                <a:latin typeface="Teko"/>
                <a:ea typeface="Teko"/>
                <a:cs typeface="Teko"/>
                <a:sym typeface="Teko"/>
              </a:defRPr>
            </a:lvl6pPr>
            <a:lvl7pPr lvl="6" algn="r">
              <a:lnSpc>
                <a:spcPct val="100000"/>
              </a:lnSpc>
              <a:spcBef>
                <a:spcPts val="0"/>
              </a:spcBef>
              <a:spcAft>
                <a:spcPts val="0"/>
              </a:spcAft>
              <a:buSzPts val="1800"/>
              <a:buFont typeface="Teko"/>
              <a:buNone/>
              <a:defRPr sz="2400">
                <a:latin typeface="Teko"/>
                <a:ea typeface="Teko"/>
                <a:cs typeface="Teko"/>
                <a:sym typeface="Teko"/>
              </a:defRPr>
            </a:lvl7pPr>
            <a:lvl8pPr lvl="7" algn="r">
              <a:lnSpc>
                <a:spcPct val="100000"/>
              </a:lnSpc>
              <a:spcBef>
                <a:spcPts val="0"/>
              </a:spcBef>
              <a:spcAft>
                <a:spcPts val="0"/>
              </a:spcAft>
              <a:buSzPts val="1800"/>
              <a:buFont typeface="Teko"/>
              <a:buNone/>
              <a:defRPr sz="2400">
                <a:latin typeface="Teko"/>
                <a:ea typeface="Teko"/>
                <a:cs typeface="Teko"/>
                <a:sym typeface="Teko"/>
              </a:defRPr>
            </a:lvl8pPr>
            <a:lvl9pPr lvl="8" algn="r">
              <a:lnSpc>
                <a:spcPct val="100000"/>
              </a:lnSpc>
              <a:spcBef>
                <a:spcPts val="0"/>
              </a:spcBef>
              <a:spcAft>
                <a:spcPts val="0"/>
              </a:spcAft>
              <a:buSzPts val="1800"/>
              <a:buFont typeface="Teko"/>
              <a:buNone/>
              <a:defRPr sz="2400">
                <a:latin typeface="Teko"/>
                <a:ea typeface="Teko"/>
                <a:cs typeface="Teko"/>
                <a:sym typeface="Teko"/>
              </a:defRPr>
            </a:lvl9pPr>
          </a:lstStyle>
          <a:p/>
        </p:txBody>
      </p:sp>
      <p:sp>
        <p:nvSpPr>
          <p:cNvPr id="167" name="Google Shape;167;p37"/>
          <p:cNvSpPr txBox="1"/>
          <p:nvPr>
            <p:ph idx="1" type="subTitle"/>
          </p:nvPr>
        </p:nvSpPr>
        <p:spPr>
          <a:xfrm flipH="1">
            <a:off x="2403450" y="2395325"/>
            <a:ext cx="4337100" cy="1170000"/>
          </a:xfrm>
          <a:prstGeom prst="rect">
            <a:avLst/>
          </a:prstGeom>
          <a:noFill/>
          <a:ln>
            <a:noFill/>
          </a:ln>
        </p:spPr>
        <p:txBody>
          <a:bodyPr anchorCtr="0" anchor="ctr" bIns="68575" lIns="68575" spcFirstLastPara="1" rIns="68575" wrap="square" tIns="68575">
            <a:noAutofit/>
          </a:bodyPr>
          <a:lstStyle>
            <a:lvl1pPr lvl="0" algn="ctr">
              <a:lnSpc>
                <a:spcPct val="100000"/>
              </a:lnSpc>
              <a:spcBef>
                <a:spcPts val="0"/>
              </a:spcBef>
              <a:spcAft>
                <a:spcPts val="0"/>
              </a:spcAft>
              <a:buSzPts val="800"/>
              <a:buNone/>
              <a:defRPr sz="1000"/>
            </a:lvl1pPr>
            <a:lvl2pPr lvl="1" algn="ctr">
              <a:lnSpc>
                <a:spcPct val="100000"/>
              </a:lnSpc>
              <a:spcBef>
                <a:spcPts val="0"/>
              </a:spcBef>
              <a:spcAft>
                <a:spcPts val="0"/>
              </a:spcAft>
              <a:buSzPts val="800"/>
              <a:buNone/>
              <a:defRPr sz="1000"/>
            </a:lvl2pPr>
            <a:lvl3pPr lvl="2" algn="ctr">
              <a:lnSpc>
                <a:spcPct val="100000"/>
              </a:lnSpc>
              <a:spcBef>
                <a:spcPts val="0"/>
              </a:spcBef>
              <a:spcAft>
                <a:spcPts val="0"/>
              </a:spcAft>
              <a:buSzPts val="800"/>
              <a:buNone/>
              <a:defRPr sz="1000"/>
            </a:lvl3pPr>
            <a:lvl4pPr lvl="3" algn="ctr">
              <a:lnSpc>
                <a:spcPct val="100000"/>
              </a:lnSpc>
              <a:spcBef>
                <a:spcPts val="0"/>
              </a:spcBef>
              <a:spcAft>
                <a:spcPts val="0"/>
              </a:spcAft>
              <a:buSzPts val="800"/>
              <a:buNone/>
              <a:defRPr sz="1000"/>
            </a:lvl4pPr>
            <a:lvl5pPr lvl="4" algn="ctr">
              <a:lnSpc>
                <a:spcPct val="100000"/>
              </a:lnSpc>
              <a:spcBef>
                <a:spcPts val="0"/>
              </a:spcBef>
              <a:spcAft>
                <a:spcPts val="0"/>
              </a:spcAft>
              <a:buSzPts val="800"/>
              <a:buNone/>
              <a:defRPr sz="1000"/>
            </a:lvl5pPr>
            <a:lvl6pPr lvl="5" algn="ctr">
              <a:lnSpc>
                <a:spcPct val="100000"/>
              </a:lnSpc>
              <a:spcBef>
                <a:spcPts val="0"/>
              </a:spcBef>
              <a:spcAft>
                <a:spcPts val="0"/>
              </a:spcAft>
              <a:buSzPts val="800"/>
              <a:buNone/>
              <a:defRPr sz="1000"/>
            </a:lvl6pPr>
            <a:lvl7pPr lvl="6" algn="ctr">
              <a:lnSpc>
                <a:spcPct val="100000"/>
              </a:lnSpc>
              <a:spcBef>
                <a:spcPts val="0"/>
              </a:spcBef>
              <a:spcAft>
                <a:spcPts val="0"/>
              </a:spcAft>
              <a:buSzPts val="800"/>
              <a:buNone/>
              <a:defRPr sz="1000"/>
            </a:lvl7pPr>
            <a:lvl8pPr lvl="7" algn="ctr">
              <a:lnSpc>
                <a:spcPct val="100000"/>
              </a:lnSpc>
              <a:spcBef>
                <a:spcPts val="0"/>
              </a:spcBef>
              <a:spcAft>
                <a:spcPts val="0"/>
              </a:spcAft>
              <a:buSzPts val="800"/>
              <a:buNone/>
              <a:defRPr sz="1000"/>
            </a:lvl8pPr>
            <a:lvl9pPr lvl="8" algn="ctr">
              <a:lnSpc>
                <a:spcPct val="100000"/>
              </a:lnSpc>
              <a:spcBef>
                <a:spcPts val="0"/>
              </a:spcBef>
              <a:spcAft>
                <a:spcPts val="0"/>
              </a:spcAft>
              <a:buSzPts val="800"/>
              <a:buNone/>
              <a:defRPr sz="1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
  <p:cSld name="Title + text 2 ">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38"/>
          <p:cNvSpPr txBox="1"/>
          <p:nvPr>
            <p:ph type="ctrTitle"/>
          </p:nvPr>
        </p:nvSpPr>
        <p:spPr>
          <a:xfrm>
            <a:off x="4853625" y="-194427"/>
            <a:ext cx="3867300" cy="20541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1800"/>
              <a:buFont typeface="Teko"/>
              <a:buNone/>
              <a:defRPr sz="2400">
                <a:latin typeface="Teko"/>
                <a:ea typeface="Teko"/>
                <a:cs typeface="Teko"/>
                <a:sym typeface="Teko"/>
              </a:defRPr>
            </a:lvl1pPr>
            <a:lvl2pPr lvl="1" algn="l">
              <a:lnSpc>
                <a:spcPct val="100000"/>
              </a:lnSpc>
              <a:spcBef>
                <a:spcPts val="0"/>
              </a:spcBef>
              <a:spcAft>
                <a:spcPts val="0"/>
              </a:spcAft>
              <a:buClr>
                <a:srgbClr val="000000"/>
              </a:buClr>
              <a:buSzPts val="1800"/>
              <a:buFont typeface="Teko"/>
              <a:buNone/>
              <a:defRPr sz="2400">
                <a:solidFill>
                  <a:srgbClr val="000000"/>
                </a:solidFill>
                <a:latin typeface="Teko"/>
                <a:ea typeface="Teko"/>
                <a:cs typeface="Teko"/>
                <a:sym typeface="Teko"/>
              </a:defRPr>
            </a:lvl2pPr>
            <a:lvl3pPr lvl="2" algn="l">
              <a:lnSpc>
                <a:spcPct val="100000"/>
              </a:lnSpc>
              <a:spcBef>
                <a:spcPts val="0"/>
              </a:spcBef>
              <a:spcAft>
                <a:spcPts val="0"/>
              </a:spcAft>
              <a:buClr>
                <a:srgbClr val="000000"/>
              </a:buClr>
              <a:buSzPts val="1800"/>
              <a:buFont typeface="Teko"/>
              <a:buNone/>
              <a:defRPr sz="2400">
                <a:solidFill>
                  <a:srgbClr val="000000"/>
                </a:solidFill>
                <a:latin typeface="Teko"/>
                <a:ea typeface="Teko"/>
                <a:cs typeface="Teko"/>
                <a:sym typeface="Teko"/>
              </a:defRPr>
            </a:lvl3pPr>
            <a:lvl4pPr lvl="3" algn="l">
              <a:lnSpc>
                <a:spcPct val="100000"/>
              </a:lnSpc>
              <a:spcBef>
                <a:spcPts val="0"/>
              </a:spcBef>
              <a:spcAft>
                <a:spcPts val="0"/>
              </a:spcAft>
              <a:buClr>
                <a:srgbClr val="000000"/>
              </a:buClr>
              <a:buSzPts val="1800"/>
              <a:buFont typeface="Teko"/>
              <a:buNone/>
              <a:defRPr sz="2400">
                <a:solidFill>
                  <a:srgbClr val="000000"/>
                </a:solidFill>
                <a:latin typeface="Teko"/>
                <a:ea typeface="Teko"/>
                <a:cs typeface="Teko"/>
                <a:sym typeface="Teko"/>
              </a:defRPr>
            </a:lvl4pPr>
            <a:lvl5pPr lvl="4" algn="l">
              <a:lnSpc>
                <a:spcPct val="100000"/>
              </a:lnSpc>
              <a:spcBef>
                <a:spcPts val="0"/>
              </a:spcBef>
              <a:spcAft>
                <a:spcPts val="0"/>
              </a:spcAft>
              <a:buClr>
                <a:srgbClr val="000000"/>
              </a:buClr>
              <a:buSzPts val="1800"/>
              <a:buFont typeface="Teko"/>
              <a:buNone/>
              <a:defRPr sz="2400">
                <a:solidFill>
                  <a:srgbClr val="000000"/>
                </a:solidFill>
                <a:latin typeface="Teko"/>
                <a:ea typeface="Teko"/>
                <a:cs typeface="Teko"/>
                <a:sym typeface="Teko"/>
              </a:defRPr>
            </a:lvl5pPr>
            <a:lvl6pPr lvl="5" algn="l">
              <a:lnSpc>
                <a:spcPct val="100000"/>
              </a:lnSpc>
              <a:spcBef>
                <a:spcPts val="0"/>
              </a:spcBef>
              <a:spcAft>
                <a:spcPts val="0"/>
              </a:spcAft>
              <a:buClr>
                <a:srgbClr val="000000"/>
              </a:buClr>
              <a:buSzPts val="1800"/>
              <a:buFont typeface="Teko"/>
              <a:buNone/>
              <a:defRPr sz="2400">
                <a:solidFill>
                  <a:srgbClr val="000000"/>
                </a:solidFill>
                <a:latin typeface="Teko"/>
                <a:ea typeface="Teko"/>
                <a:cs typeface="Teko"/>
                <a:sym typeface="Teko"/>
              </a:defRPr>
            </a:lvl6pPr>
            <a:lvl7pPr lvl="6" algn="l">
              <a:lnSpc>
                <a:spcPct val="100000"/>
              </a:lnSpc>
              <a:spcBef>
                <a:spcPts val="0"/>
              </a:spcBef>
              <a:spcAft>
                <a:spcPts val="0"/>
              </a:spcAft>
              <a:buClr>
                <a:srgbClr val="000000"/>
              </a:buClr>
              <a:buSzPts val="1800"/>
              <a:buFont typeface="Teko"/>
              <a:buNone/>
              <a:defRPr sz="2400">
                <a:solidFill>
                  <a:srgbClr val="000000"/>
                </a:solidFill>
                <a:latin typeface="Teko"/>
                <a:ea typeface="Teko"/>
                <a:cs typeface="Teko"/>
                <a:sym typeface="Teko"/>
              </a:defRPr>
            </a:lvl7pPr>
            <a:lvl8pPr lvl="7" algn="l">
              <a:lnSpc>
                <a:spcPct val="100000"/>
              </a:lnSpc>
              <a:spcBef>
                <a:spcPts val="0"/>
              </a:spcBef>
              <a:spcAft>
                <a:spcPts val="0"/>
              </a:spcAft>
              <a:buClr>
                <a:srgbClr val="000000"/>
              </a:buClr>
              <a:buSzPts val="1800"/>
              <a:buFont typeface="Teko"/>
              <a:buNone/>
              <a:defRPr sz="2400">
                <a:solidFill>
                  <a:srgbClr val="000000"/>
                </a:solidFill>
                <a:latin typeface="Teko"/>
                <a:ea typeface="Teko"/>
                <a:cs typeface="Teko"/>
                <a:sym typeface="Teko"/>
              </a:defRPr>
            </a:lvl8pPr>
            <a:lvl9pPr lvl="8" algn="l">
              <a:lnSpc>
                <a:spcPct val="100000"/>
              </a:lnSpc>
              <a:spcBef>
                <a:spcPts val="0"/>
              </a:spcBef>
              <a:spcAft>
                <a:spcPts val="0"/>
              </a:spcAft>
              <a:buClr>
                <a:srgbClr val="000000"/>
              </a:buClr>
              <a:buSzPts val="1800"/>
              <a:buFont typeface="Teko"/>
              <a:buNone/>
              <a:defRPr sz="2400">
                <a:solidFill>
                  <a:srgbClr val="000000"/>
                </a:solidFill>
                <a:latin typeface="Teko"/>
                <a:ea typeface="Teko"/>
                <a:cs typeface="Teko"/>
                <a:sym typeface="Teko"/>
              </a:defRPr>
            </a:lvl9pPr>
          </a:lstStyle>
          <a:p/>
        </p:txBody>
      </p:sp>
      <p:sp>
        <p:nvSpPr>
          <p:cNvPr id="170" name="Google Shape;170;p38"/>
          <p:cNvSpPr txBox="1"/>
          <p:nvPr>
            <p:ph idx="1" type="subTitle"/>
          </p:nvPr>
        </p:nvSpPr>
        <p:spPr>
          <a:xfrm>
            <a:off x="4853625" y="2279075"/>
            <a:ext cx="2997000" cy="17844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800"/>
              <a:buNone/>
              <a:defRPr sz="1000"/>
            </a:lvl1pPr>
            <a:lvl2pPr lvl="1" algn="l">
              <a:lnSpc>
                <a:spcPct val="100000"/>
              </a:lnSpc>
              <a:spcBef>
                <a:spcPts val="0"/>
              </a:spcBef>
              <a:spcAft>
                <a:spcPts val="0"/>
              </a:spcAft>
              <a:buSzPts val="800"/>
              <a:buNone/>
              <a:defRPr sz="1000"/>
            </a:lvl2pPr>
            <a:lvl3pPr lvl="2" algn="l">
              <a:lnSpc>
                <a:spcPct val="100000"/>
              </a:lnSpc>
              <a:spcBef>
                <a:spcPts val="0"/>
              </a:spcBef>
              <a:spcAft>
                <a:spcPts val="0"/>
              </a:spcAft>
              <a:buSzPts val="800"/>
              <a:buNone/>
              <a:defRPr sz="1000"/>
            </a:lvl3pPr>
            <a:lvl4pPr lvl="3" algn="l">
              <a:lnSpc>
                <a:spcPct val="100000"/>
              </a:lnSpc>
              <a:spcBef>
                <a:spcPts val="0"/>
              </a:spcBef>
              <a:spcAft>
                <a:spcPts val="0"/>
              </a:spcAft>
              <a:buSzPts val="800"/>
              <a:buNone/>
              <a:defRPr sz="1000"/>
            </a:lvl4pPr>
            <a:lvl5pPr lvl="4" algn="l">
              <a:lnSpc>
                <a:spcPct val="100000"/>
              </a:lnSpc>
              <a:spcBef>
                <a:spcPts val="0"/>
              </a:spcBef>
              <a:spcAft>
                <a:spcPts val="0"/>
              </a:spcAft>
              <a:buSzPts val="800"/>
              <a:buNone/>
              <a:defRPr sz="1000"/>
            </a:lvl5pPr>
            <a:lvl6pPr lvl="5" algn="l">
              <a:lnSpc>
                <a:spcPct val="100000"/>
              </a:lnSpc>
              <a:spcBef>
                <a:spcPts val="0"/>
              </a:spcBef>
              <a:spcAft>
                <a:spcPts val="0"/>
              </a:spcAft>
              <a:buSzPts val="800"/>
              <a:buNone/>
              <a:defRPr sz="1000"/>
            </a:lvl6pPr>
            <a:lvl7pPr lvl="6" algn="l">
              <a:lnSpc>
                <a:spcPct val="100000"/>
              </a:lnSpc>
              <a:spcBef>
                <a:spcPts val="0"/>
              </a:spcBef>
              <a:spcAft>
                <a:spcPts val="0"/>
              </a:spcAft>
              <a:buSzPts val="800"/>
              <a:buNone/>
              <a:defRPr sz="1000"/>
            </a:lvl7pPr>
            <a:lvl8pPr lvl="7" algn="l">
              <a:lnSpc>
                <a:spcPct val="100000"/>
              </a:lnSpc>
              <a:spcBef>
                <a:spcPts val="0"/>
              </a:spcBef>
              <a:spcAft>
                <a:spcPts val="0"/>
              </a:spcAft>
              <a:buSzPts val="800"/>
              <a:buNone/>
              <a:defRPr sz="1000"/>
            </a:lvl8pPr>
            <a:lvl9pPr lvl="8" algn="l">
              <a:lnSpc>
                <a:spcPct val="100000"/>
              </a:lnSpc>
              <a:spcBef>
                <a:spcPts val="0"/>
              </a:spcBef>
              <a:spcAft>
                <a:spcPts val="0"/>
              </a:spcAft>
              <a:buSzPts val="800"/>
              <a:buNone/>
              <a:defRPr sz="1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 + design">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39"/>
          <p:cNvSpPr txBox="1"/>
          <p:nvPr>
            <p:ph type="ctrTitle"/>
          </p:nvPr>
        </p:nvSpPr>
        <p:spPr>
          <a:xfrm>
            <a:off x="1964850" y="-53629"/>
            <a:ext cx="5214300" cy="9462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1800"/>
              <a:buFont typeface="Teko"/>
              <a:buNone/>
              <a:defRPr sz="2400">
                <a:latin typeface="Teko"/>
                <a:ea typeface="Teko"/>
                <a:cs typeface="Teko"/>
                <a:sym typeface="Teko"/>
              </a:defRPr>
            </a:lvl1pPr>
            <a:lvl2pPr lvl="1" algn="r">
              <a:lnSpc>
                <a:spcPct val="100000"/>
              </a:lnSpc>
              <a:spcBef>
                <a:spcPts val="0"/>
              </a:spcBef>
              <a:spcAft>
                <a:spcPts val="0"/>
              </a:spcAft>
              <a:buSzPts val="1800"/>
              <a:buFont typeface="Teko"/>
              <a:buNone/>
              <a:defRPr sz="2400">
                <a:latin typeface="Teko"/>
                <a:ea typeface="Teko"/>
                <a:cs typeface="Teko"/>
                <a:sym typeface="Teko"/>
              </a:defRPr>
            </a:lvl2pPr>
            <a:lvl3pPr lvl="2" algn="r">
              <a:lnSpc>
                <a:spcPct val="100000"/>
              </a:lnSpc>
              <a:spcBef>
                <a:spcPts val="0"/>
              </a:spcBef>
              <a:spcAft>
                <a:spcPts val="0"/>
              </a:spcAft>
              <a:buSzPts val="1800"/>
              <a:buFont typeface="Teko"/>
              <a:buNone/>
              <a:defRPr sz="2400">
                <a:latin typeface="Teko"/>
                <a:ea typeface="Teko"/>
                <a:cs typeface="Teko"/>
                <a:sym typeface="Teko"/>
              </a:defRPr>
            </a:lvl3pPr>
            <a:lvl4pPr lvl="3" algn="r">
              <a:lnSpc>
                <a:spcPct val="100000"/>
              </a:lnSpc>
              <a:spcBef>
                <a:spcPts val="0"/>
              </a:spcBef>
              <a:spcAft>
                <a:spcPts val="0"/>
              </a:spcAft>
              <a:buSzPts val="1800"/>
              <a:buFont typeface="Teko"/>
              <a:buNone/>
              <a:defRPr sz="2400">
                <a:latin typeface="Teko"/>
                <a:ea typeface="Teko"/>
                <a:cs typeface="Teko"/>
                <a:sym typeface="Teko"/>
              </a:defRPr>
            </a:lvl4pPr>
            <a:lvl5pPr lvl="4" algn="r">
              <a:lnSpc>
                <a:spcPct val="100000"/>
              </a:lnSpc>
              <a:spcBef>
                <a:spcPts val="0"/>
              </a:spcBef>
              <a:spcAft>
                <a:spcPts val="0"/>
              </a:spcAft>
              <a:buSzPts val="1800"/>
              <a:buFont typeface="Teko"/>
              <a:buNone/>
              <a:defRPr sz="2400">
                <a:latin typeface="Teko"/>
                <a:ea typeface="Teko"/>
                <a:cs typeface="Teko"/>
                <a:sym typeface="Teko"/>
              </a:defRPr>
            </a:lvl5pPr>
            <a:lvl6pPr lvl="5" algn="r">
              <a:lnSpc>
                <a:spcPct val="100000"/>
              </a:lnSpc>
              <a:spcBef>
                <a:spcPts val="0"/>
              </a:spcBef>
              <a:spcAft>
                <a:spcPts val="0"/>
              </a:spcAft>
              <a:buSzPts val="1800"/>
              <a:buFont typeface="Teko"/>
              <a:buNone/>
              <a:defRPr sz="2400">
                <a:latin typeface="Teko"/>
                <a:ea typeface="Teko"/>
                <a:cs typeface="Teko"/>
                <a:sym typeface="Teko"/>
              </a:defRPr>
            </a:lvl6pPr>
            <a:lvl7pPr lvl="6" algn="r">
              <a:lnSpc>
                <a:spcPct val="100000"/>
              </a:lnSpc>
              <a:spcBef>
                <a:spcPts val="0"/>
              </a:spcBef>
              <a:spcAft>
                <a:spcPts val="0"/>
              </a:spcAft>
              <a:buSzPts val="1800"/>
              <a:buFont typeface="Teko"/>
              <a:buNone/>
              <a:defRPr sz="2400">
                <a:latin typeface="Teko"/>
                <a:ea typeface="Teko"/>
                <a:cs typeface="Teko"/>
                <a:sym typeface="Teko"/>
              </a:defRPr>
            </a:lvl7pPr>
            <a:lvl8pPr lvl="7" algn="r">
              <a:lnSpc>
                <a:spcPct val="100000"/>
              </a:lnSpc>
              <a:spcBef>
                <a:spcPts val="0"/>
              </a:spcBef>
              <a:spcAft>
                <a:spcPts val="0"/>
              </a:spcAft>
              <a:buSzPts val="1800"/>
              <a:buFont typeface="Teko"/>
              <a:buNone/>
              <a:defRPr sz="2400">
                <a:latin typeface="Teko"/>
                <a:ea typeface="Teko"/>
                <a:cs typeface="Teko"/>
                <a:sym typeface="Teko"/>
              </a:defRPr>
            </a:lvl8pPr>
            <a:lvl9pPr lvl="8" algn="r">
              <a:lnSpc>
                <a:spcPct val="100000"/>
              </a:lnSpc>
              <a:spcBef>
                <a:spcPts val="0"/>
              </a:spcBef>
              <a:spcAft>
                <a:spcPts val="0"/>
              </a:spcAft>
              <a:buSzPts val="1800"/>
              <a:buFont typeface="Teko"/>
              <a:buNone/>
              <a:defRPr sz="2400">
                <a:latin typeface="Teko"/>
                <a:ea typeface="Teko"/>
                <a:cs typeface="Teko"/>
                <a:sym typeface="Tek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
  <p:cSld name="Title + text 3 ">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40"/>
          <p:cNvSpPr txBox="1"/>
          <p:nvPr>
            <p:ph type="title"/>
          </p:nvPr>
        </p:nvSpPr>
        <p:spPr>
          <a:xfrm>
            <a:off x="1078952" y="2259300"/>
            <a:ext cx="2797200" cy="624900"/>
          </a:xfrm>
          <a:prstGeom prst="rect">
            <a:avLst/>
          </a:prstGeom>
          <a:noFill/>
          <a:ln>
            <a:noFill/>
          </a:ln>
        </p:spPr>
        <p:txBody>
          <a:bodyPr anchorCtr="0" anchor="b" bIns="68575" lIns="68575" spcFirstLastPara="1" rIns="68575" wrap="square" tIns="68575">
            <a:noAutofit/>
          </a:bodyPr>
          <a:lstStyle>
            <a:lvl1pPr lvl="0" algn="r">
              <a:lnSpc>
                <a:spcPct val="100000"/>
              </a:lnSpc>
              <a:spcBef>
                <a:spcPts val="0"/>
              </a:spcBef>
              <a:spcAft>
                <a:spcPts val="0"/>
              </a:spcAft>
              <a:buSzPts val="2100"/>
              <a:buNone/>
              <a:defRPr sz="3000">
                <a:latin typeface="Teko"/>
                <a:ea typeface="Teko"/>
                <a:cs typeface="Teko"/>
                <a:sym typeface="Teko"/>
              </a:defRPr>
            </a:lvl1pPr>
            <a:lvl2pPr lvl="1" algn="ctr">
              <a:lnSpc>
                <a:spcPct val="100000"/>
              </a:lnSpc>
              <a:spcBef>
                <a:spcPts val="0"/>
              </a:spcBef>
              <a:spcAft>
                <a:spcPts val="0"/>
              </a:spcAft>
              <a:buSzPts val="2100"/>
              <a:buNone/>
              <a:defRPr sz="2400">
                <a:latin typeface="Teko Light"/>
                <a:ea typeface="Teko Light"/>
                <a:cs typeface="Teko Light"/>
                <a:sym typeface="Teko Light"/>
              </a:defRPr>
            </a:lvl2pPr>
            <a:lvl3pPr lvl="2" algn="ctr">
              <a:lnSpc>
                <a:spcPct val="100000"/>
              </a:lnSpc>
              <a:spcBef>
                <a:spcPts val="0"/>
              </a:spcBef>
              <a:spcAft>
                <a:spcPts val="0"/>
              </a:spcAft>
              <a:buSzPts val="2100"/>
              <a:buNone/>
              <a:defRPr sz="2400">
                <a:latin typeface="Teko Light"/>
                <a:ea typeface="Teko Light"/>
                <a:cs typeface="Teko Light"/>
                <a:sym typeface="Teko Light"/>
              </a:defRPr>
            </a:lvl3pPr>
            <a:lvl4pPr lvl="3" algn="ctr">
              <a:lnSpc>
                <a:spcPct val="100000"/>
              </a:lnSpc>
              <a:spcBef>
                <a:spcPts val="0"/>
              </a:spcBef>
              <a:spcAft>
                <a:spcPts val="0"/>
              </a:spcAft>
              <a:buSzPts val="2100"/>
              <a:buNone/>
              <a:defRPr sz="2400">
                <a:latin typeface="Teko Light"/>
                <a:ea typeface="Teko Light"/>
                <a:cs typeface="Teko Light"/>
                <a:sym typeface="Teko Light"/>
              </a:defRPr>
            </a:lvl4pPr>
            <a:lvl5pPr lvl="4" algn="ctr">
              <a:lnSpc>
                <a:spcPct val="100000"/>
              </a:lnSpc>
              <a:spcBef>
                <a:spcPts val="0"/>
              </a:spcBef>
              <a:spcAft>
                <a:spcPts val="0"/>
              </a:spcAft>
              <a:buSzPts val="2100"/>
              <a:buNone/>
              <a:defRPr sz="2400">
                <a:latin typeface="Teko Light"/>
                <a:ea typeface="Teko Light"/>
                <a:cs typeface="Teko Light"/>
                <a:sym typeface="Teko Light"/>
              </a:defRPr>
            </a:lvl5pPr>
            <a:lvl6pPr lvl="5" algn="ctr">
              <a:lnSpc>
                <a:spcPct val="100000"/>
              </a:lnSpc>
              <a:spcBef>
                <a:spcPts val="0"/>
              </a:spcBef>
              <a:spcAft>
                <a:spcPts val="0"/>
              </a:spcAft>
              <a:buSzPts val="2100"/>
              <a:buNone/>
              <a:defRPr sz="2400">
                <a:latin typeface="Teko Light"/>
                <a:ea typeface="Teko Light"/>
                <a:cs typeface="Teko Light"/>
                <a:sym typeface="Teko Light"/>
              </a:defRPr>
            </a:lvl6pPr>
            <a:lvl7pPr lvl="6" algn="ctr">
              <a:lnSpc>
                <a:spcPct val="100000"/>
              </a:lnSpc>
              <a:spcBef>
                <a:spcPts val="0"/>
              </a:spcBef>
              <a:spcAft>
                <a:spcPts val="0"/>
              </a:spcAft>
              <a:buSzPts val="2100"/>
              <a:buNone/>
              <a:defRPr sz="2400">
                <a:latin typeface="Teko Light"/>
                <a:ea typeface="Teko Light"/>
                <a:cs typeface="Teko Light"/>
                <a:sym typeface="Teko Light"/>
              </a:defRPr>
            </a:lvl7pPr>
            <a:lvl8pPr lvl="7" algn="ctr">
              <a:lnSpc>
                <a:spcPct val="100000"/>
              </a:lnSpc>
              <a:spcBef>
                <a:spcPts val="0"/>
              </a:spcBef>
              <a:spcAft>
                <a:spcPts val="0"/>
              </a:spcAft>
              <a:buSzPts val="2100"/>
              <a:buNone/>
              <a:defRPr sz="2400">
                <a:latin typeface="Teko Light"/>
                <a:ea typeface="Teko Light"/>
                <a:cs typeface="Teko Light"/>
                <a:sym typeface="Teko Light"/>
              </a:defRPr>
            </a:lvl8pPr>
            <a:lvl9pPr lvl="8" algn="ctr">
              <a:lnSpc>
                <a:spcPct val="100000"/>
              </a:lnSpc>
              <a:spcBef>
                <a:spcPts val="0"/>
              </a:spcBef>
              <a:spcAft>
                <a:spcPts val="0"/>
              </a:spcAft>
              <a:buSzPts val="2100"/>
              <a:buNone/>
              <a:defRPr sz="2400">
                <a:latin typeface="Teko Light"/>
                <a:ea typeface="Teko Light"/>
                <a:cs typeface="Teko Light"/>
                <a:sym typeface="Teko Light"/>
              </a:defRPr>
            </a:lvl9pPr>
          </a:lstStyle>
          <a:p/>
        </p:txBody>
      </p:sp>
      <p:sp>
        <p:nvSpPr>
          <p:cNvPr id="175" name="Google Shape;175;p40"/>
          <p:cNvSpPr txBox="1"/>
          <p:nvPr>
            <p:ph idx="1" type="subTitle"/>
          </p:nvPr>
        </p:nvSpPr>
        <p:spPr>
          <a:xfrm>
            <a:off x="5433773" y="2180250"/>
            <a:ext cx="3012300" cy="783000"/>
          </a:xfrm>
          <a:prstGeom prst="rect">
            <a:avLst/>
          </a:prstGeom>
          <a:noFill/>
          <a:ln>
            <a:noFill/>
          </a:ln>
        </p:spPr>
        <p:txBody>
          <a:bodyPr anchorCtr="0" anchor="t" bIns="68575" lIns="68575" spcFirstLastPara="1" rIns="68575" wrap="square" tIns="68575">
            <a:noAutofit/>
          </a:bodyPr>
          <a:lstStyle>
            <a:lvl1pPr lvl="0" algn="l">
              <a:lnSpc>
                <a:spcPct val="115000"/>
              </a:lnSpc>
              <a:spcBef>
                <a:spcPts val="0"/>
              </a:spcBef>
              <a:spcAft>
                <a:spcPts val="0"/>
              </a:spcAft>
              <a:buSzPts val="900"/>
              <a:buNone/>
              <a:defRPr sz="1000"/>
            </a:lvl1pPr>
            <a:lvl2pPr lvl="1" algn="l">
              <a:lnSpc>
                <a:spcPct val="115000"/>
              </a:lnSpc>
              <a:spcBef>
                <a:spcPts val="1600"/>
              </a:spcBef>
              <a:spcAft>
                <a:spcPts val="0"/>
              </a:spcAft>
              <a:buSzPts val="900"/>
              <a:buNone/>
              <a:defRPr sz="1000"/>
            </a:lvl2pPr>
            <a:lvl3pPr lvl="2" algn="l">
              <a:lnSpc>
                <a:spcPct val="115000"/>
              </a:lnSpc>
              <a:spcBef>
                <a:spcPts val="1600"/>
              </a:spcBef>
              <a:spcAft>
                <a:spcPts val="0"/>
              </a:spcAft>
              <a:buSzPts val="900"/>
              <a:buNone/>
              <a:defRPr sz="1000"/>
            </a:lvl3pPr>
            <a:lvl4pPr lvl="3" algn="l">
              <a:lnSpc>
                <a:spcPct val="115000"/>
              </a:lnSpc>
              <a:spcBef>
                <a:spcPts val="1600"/>
              </a:spcBef>
              <a:spcAft>
                <a:spcPts val="0"/>
              </a:spcAft>
              <a:buSzPts val="900"/>
              <a:buNone/>
              <a:defRPr sz="1000"/>
            </a:lvl4pPr>
            <a:lvl5pPr lvl="4" algn="l">
              <a:lnSpc>
                <a:spcPct val="115000"/>
              </a:lnSpc>
              <a:spcBef>
                <a:spcPts val="1600"/>
              </a:spcBef>
              <a:spcAft>
                <a:spcPts val="0"/>
              </a:spcAft>
              <a:buSzPts val="900"/>
              <a:buNone/>
              <a:defRPr sz="1000"/>
            </a:lvl5pPr>
            <a:lvl6pPr lvl="5" algn="l">
              <a:lnSpc>
                <a:spcPct val="115000"/>
              </a:lnSpc>
              <a:spcBef>
                <a:spcPts val="1600"/>
              </a:spcBef>
              <a:spcAft>
                <a:spcPts val="0"/>
              </a:spcAft>
              <a:buSzPts val="900"/>
              <a:buNone/>
              <a:defRPr sz="1000"/>
            </a:lvl6pPr>
            <a:lvl7pPr lvl="6" algn="l">
              <a:lnSpc>
                <a:spcPct val="115000"/>
              </a:lnSpc>
              <a:spcBef>
                <a:spcPts val="1600"/>
              </a:spcBef>
              <a:spcAft>
                <a:spcPts val="0"/>
              </a:spcAft>
              <a:buSzPts val="900"/>
              <a:buNone/>
              <a:defRPr sz="1000"/>
            </a:lvl7pPr>
            <a:lvl8pPr lvl="7" algn="l">
              <a:lnSpc>
                <a:spcPct val="115000"/>
              </a:lnSpc>
              <a:spcBef>
                <a:spcPts val="1600"/>
              </a:spcBef>
              <a:spcAft>
                <a:spcPts val="0"/>
              </a:spcAft>
              <a:buSzPts val="900"/>
              <a:buNone/>
              <a:defRPr sz="1000"/>
            </a:lvl8pPr>
            <a:lvl9pPr lvl="8" algn="l">
              <a:lnSpc>
                <a:spcPct val="115000"/>
              </a:lnSpc>
              <a:spcBef>
                <a:spcPts val="1600"/>
              </a:spcBef>
              <a:spcAft>
                <a:spcPts val="1600"/>
              </a:spcAft>
              <a:buSzPts val="900"/>
              <a:buNone/>
              <a:defRPr sz="1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Title + text 4">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41"/>
          <p:cNvSpPr txBox="1"/>
          <p:nvPr>
            <p:ph type="title"/>
          </p:nvPr>
        </p:nvSpPr>
        <p:spPr>
          <a:xfrm>
            <a:off x="5243609" y="2259300"/>
            <a:ext cx="2797200" cy="6249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2100"/>
              <a:buNone/>
              <a:defRPr sz="3000">
                <a:latin typeface="Teko"/>
                <a:ea typeface="Teko"/>
                <a:cs typeface="Teko"/>
                <a:sym typeface="Teko"/>
              </a:defRPr>
            </a:lvl1pPr>
            <a:lvl2pPr lvl="1" algn="l">
              <a:lnSpc>
                <a:spcPct val="100000"/>
              </a:lnSpc>
              <a:spcBef>
                <a:spcPts val="0"/>
              </a:spcBef>
              <a:spcAft>
                <a:spcPts val="0"/>
              </a:spcAft>
              <a:buSzPts val="2100"/>
              <a:buNone/>
              <a:defRPr sz="2400">
                <a:latin typeface="Teko Light"/>
                <a:ea typeface="Teko Light"/>
                <a:cs typeface="Teko Light"/>
                <a:sym typeface="Teko Light"/>
              </a:defRPr>
            </a:lvl2pPr>
            <a:lvl3pPr lvl="2" algn="l">
              <a:lnSpc>
                <a:spcPct val="100000"/>
              </a:lnSpc>
              <a:spcBef>
                <a:spcPts val="0"/>
              </a:spcBef>
              <a:spcAft>
                <a:spcPts val="0"/>
              </a:spcAft>
              <a:buSzPts val="2100"/>
              <a:buNone/>
              <a:defRPr sz="2400">
                <a:latin typeface="Teko Light"/>
                <a:ea typeface="Teko Light"/>
                <a:cs typeface="Teko Light"/>
                <a:sym typeface="Teko Light"/>
              </a:defRPr>
            </a:lvl3pPr>
            <a:lvl4pPr lvl="3" algn="l">
              <a:lnSpc>
                <a:spcPct val="100000"/>
              </a:lnSpc>
              <a:spcBef>
                <a:spcPts val="0"/>
              </a:spcBef>
              <a:spcAft>
                <a:spcPts val="0"/>
              </a:spcAft>
              <a:buSzPts val="2100"/>
              <a:buNone/>
              <a:defRPr sz="2400">
                <a:latin typeface="Teko Light"/>
                <a:ea typeface="Teko Light"/>
                <a:cs typeface="Teko Light"/>
                <a:sym typeface="Teko Light"/>
              </a:defRPr>
            </a:lvl4pPr>
            <a:lvl5pPr lvl="4" algn="l">
              <a:lnSpc>
                <a:spcPct val="100000"/>
              </a:lnSpc>
              <a:spcBef>
                <a:spcPts val="0"/>
              </a:spcBef>
              <a:spcAft>
                <a:spcPts val="0"/>
              </a:spcAft>
              <a:buSzPts val="2100"/>
              <a:buNone/>
              <a:defRPr sz="2400">
                <a:latin typeface="Teko Light"/>
                <a:ea typeface="Teko Light"/>
                <a:cs typeface="Teko Light"/>
                <a:sym typeface="Teko Light"/>
              </a:defRPr>
            </a:lvl5pPr>
            <a:lvl6pPr lvl="5" algn="l">
              <a:lnSpc>
                <a:spcPct val="100000"/>
              </a:lnSpc>
              <a:spcBef>
                <a:spcPts val="0"/>
              </a:spcBef>
              <a:spcAft>
                <a:spcPts val="0"/>
              </a:spcAft>
              <a:buSzPts val="2100"/>
              <a:buNone/>
              <a:defRPr sz="2400">
                <a:latin typeface="Teko Light"/>
                <a:ea typeface="Teko Light"/>
                <a:cs typeface="Teko Light"/>
                <a:sym typeface="Teko Light"/>
              </a:defRPr>
            </a:lvl6pPr>
            <a:lvl7pPr lvl="6" algn="l">
              <a:lnSpc>
                <a:spcPct val="100000"/>
              </a:lnSpc>
              <a:spcBef>
                <a:spcPts val="0"/>
              </a:spcBef>
              <a:spcAft>
                <a:spcPts val="0"/>
              </a:spcAft>
              <a:buSzPts val="2100"/>
              <a:buNone/>
              <a:defRPr sz="2400">
                <a:latin typeface="Teko Light"/>
                <a:ea typeface="Teko Light"/>
                <a:cs typeface="Teko Light"/>
                <a:sym typeface="Teko Light"/>
              </a:defRPr>
            </a:lvl7pPr>
            <a:lvl8pPr lvl="7" algn="l">
              <a:lnSpc>
                <a:spcPct val="100000"/>
              </a:lnSpc>
              <a:spcBef>
                <a:spcPts val="0"/>
              </a:spcBef>
              <a:spcAft>
                <a:spcPts val="0"/>
              </a:spcAft>
              <a:buSzPts val="2100"/>
              <a:buNone/>
              <a:defRPr sz="2400">
                <a:latin typeface="Teko Light"/>
                <a:ea typeface="Teko Light"/>
                <a:cs typeface="Teko Light"/>
                <a:sym typeface="Teko Light"/>
              </a:defRPr>
            </a:lvl8pPr>
            <a:lvl9pPr lvl="8" algn="l">
              <a:lnSpc>
                <a:spcPct val="100000"/>
              </a:lnSpc>
              <a:spcBef>
                <a:spcPts val="0"/>
              </a:spcBef>
              <a:spcAft>
                <a:spcPts val="0"/>
              </a:spcAft>
              <a:buSzPts val="2100"/>
              <a:buNone/>
              <a:defRPr sz="2400">
                <a:latin typeface="Teko Light"/>
                <a:ea typeface="Teko Light"/>
                <a:cs typeface="Teko Light"/>
                <a:sym typeface="Teko Light"/>
              </a:defRPr>
            </a:lvl9pPr>
          </a:lstStyle>
          <a:p/>
        </p:txBody>
      </p:sp>
      <p:sp>
        <p:nvSpPr>
          <p:cNvPr id="178" name="Google Shape;178;p41"/>
          <p:cNvSpPr txBox="1"/>
          <p:nvPr>
            <p:ph idx="1" type="subTitle"/>
          </p:nvPr>
        </p:nvSpPr>
        <p:spPr>
          <a:xfrm>
            <a:off x="671387" y="1951650"/>
            <a:ext cx="3012300" cy="783000"/>
          </a:xfrm>
          <a:prstGeom prst="rect">
            <a:avLst/>
          </a:prstGeom>
          <a:noFill/>
          <a:ln>
            <a:noFill/>
          </a:ln>
        </p:spPr>
        <p:txBody>
          <a:bodyPr anchorCtr="0" anchor="t" bIns="68575" lIns="68575" spcFirstLastPara="1" rIns="68575" wrap="square" tIns="68575">
            <a:noAutofit/>
          </a:bodyPr>
          <a:lstStyle>
            <a:lvl1pPr lvl="0" algn="r">
              <a:lnSpc>
                <a:spcPct val="115000"/>
              </a:lnSpc>
              <a:spcBef>
                <a:spcPts val="0"/>
              </a:spcBef>
              <a:spcAft>
                <a:spcPts val="0"/>
              </a:spcAft>
              <a:buSzPts val="900"/>
              <a:buNone/>
              <a:defRPr sz="1000"/>
            </a:lvl1pPr>
            <a:lvl2pPr lvl="1" algn="r">
              <a:lnSpc>
                <a:spcPct val="115000"/>
              </a:lnSpc>
              <a:spcBef>
                <a:spcPts val="1600"/>
              </a:spcBef>
              <a:spcAft>
                <a:spcPts val="0"/>
              </a:spcAft>
              <a:buSzPts val="900"/>
              <a:buNone/>
              <a:defRPr sz="1000"/>
            </a:lvl2pPr>
            <a:lvl3pPr lvl="2" algn="r">
              <a:lnSpc>
                <a:spcPct val="115000"/>
              </a:lnSpc>
              <a:spcBef>
                <a:spcPts val="1600"/>
              </a:spcBef>
              <a:spcAft>
                <a:spcPts val="0"/>
              </a:spcAft>
              <a:buSzPts val="900"/>
              <a:buNone/>
              <a:defRPr sz="1000"/>
            </a:lvl3pPr>
            <a:lvl4pPr lvl="3" algn="r">
              <a:lnSpc>
                <a:spcPct val="115000"/>
              </a:lnSpc>
              <a:spcBef>
                <a:spcPts val="1600"/>
              </a:spcBef>
              <a:spcAft>
                <a:spcPts val="0"/>
              </a:spcAft>
              <a:buSzPts val="900"/>
              <a:buNone/>
              <a:defRPr sz="1000"/>
            </a:lvl4pPr>
            <a:lvl5pPr lvl="4" algn="r">
              <a:lnSpc>
                <a:spcPct val="115000"/>
              </a:lnSpc>
              <a:spcBef>
                <a:spcPts val="1600"/>
              </a:spcBef>
              <a:spcAft>
                <a:spcPts val="0"/>
              </a:spcAft>
              <a:buSzPts val="900"/>
              <a:buNone/>
              <a:defRPr sz="1000"/>
            </a:lvl5pPr>
            <a:lvl6pPr lvl="5" algn="r">
              <a:lnSpc>
                <a:spcPct val="115000"/>
              </a:lnSpc>
              <a:spcBef>
                <a:spcPts val="1600"/>
              </a:spcBef>
              <a:spcAft>
                <a:spcPts val="0"/>
              </a:spcAft>
              <a:buSzPts val="900"/>
              <a:buNone/>
              <a:defRPr sz="1000"/>
            </a:lvl6pPr>
            <a:lvl7pPr lvl="6" algn="r">
              <a:lnSpc>
                <a:spcPct val="115000"/>
              </a:lnSpc>
              <a:spcBef>
                <a:spcPts val="1600"/>
              </a:spcBef>
              <a:spcAft>
                <a:spcPts val="0"/>
              </a:spcAft>
              <a:buSzPts val="900"/>
              <a:buNone/>
              <a:defRPr sz="1000"/>
            </a:lvl7pPr>
            <a:lvl8pPr lvl="7" algn="r">
              <a:lnSpc>
                <a:spcPct val="115000"/>
              </a:lnSpc>
              <a:spcBef>
                <a:spcPts val="1600"/>
              </a:spcBef>
              <a:spcAft>
                <a:spcPts val="0"/>
              </a:spcAft>
              <a:buSzPts val="900"/>
              <a:buNone/>
              <a:defRPr sz="1000"/>
            </a:lvl8pPr>
            <a:lvl9pPr lvl="8" algn="r">
              <a:lnSpc>
                <a:spcPct val="115000"/>
              </a:lnSpc>
              <a:spcBef>
                <a:spcPts val="1600"/>
              </a:spcBef>
              <a:spcAft>
                <a:spcPts val="1600"/>
              </a:spcAft>
              <a:buSzPts val="900"/>
              <a:buNone/>
              <a:defRPr sz="1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Four columns">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42"/>
          <p:cNvSpPr txBox="1"/>
          <p:nvPr>
            <p:ph type="ctrTitle"/>
          </p:nvPr>
        </p:nvSpPr>
        <p:spPr>
          <a:xfrm>
            <a:off x="3106091" y="-59257"/>
            <a:ext cx="2938500" cy="9462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1800"/>
              <a:buFont typeface="Teko"/>
              <a:buNone/>
              <a:defRPr sz="2400">
                <a:latin typeface="Teko"/>
                <a:ea typeface="Teko"/>
                <a:cs typeface="Teko"/>
                <a:sym typeface="Teko"/>
              </a:defRPr>
            </a:lvl1pPr>
            <a:lvl2pPr lvl="1" algn="r">
              <a:lnSpc>
                <a:spcPct val="100000"/>
              </a:lnSpc>
              <a:spcBef>
                <a:spcPts val="0"/>
              </a:spcBef>
              <a:spcAft>
                <a:spcPts val="0"/>
              </a:spcAft>
              <a:buSzPts val="1800"/>
              <a:buFont typeface="Teko"/>
              <a:buNone/>
              <a:defRPr sz="2400">
                <a:latin typeface="Teko"/>
                <a:ea typeface="Teko"/>
                <a:cs typeface="Teko"/>
                <a:sym typeface="Teko"/>
              </a:defRPr>
            </a:lvl2pPr>
            <a:lvl3pPr lvl="2" algn="r">
              <a:lnSpc>
                <a:spcPct val="100000"/>
              </a:lnSpc>
              <a:spcBef>
                <a:spcPts val="0"/>
              </a:spcBef>
              <a:spcAft>
                <a:spcPts val="0"/>
              </a:spcAft>
              <a:buSzPts val="1800"/>
              <a:buFont typeface="Teko"/>
              <a:buNone/>
              <a:defRPr sz="2400">
                <a:latin typeface="Teko"/>
                <a:ea typeface="Teko"/>
                <a:cs typeface="Teko"/>
                <a:sym typeface="Teko"/>
              </a:defRPr>
            </a:lvl3pPr>
            <a:lvl4pPr lvl="3" algn="r">
              <a:lnSpc>
                <a:spcPct val="100000"/>
              </a:lnSpc>
              <a:spcBef>
                <a:spcPts val="0"/>
              </a:spcBef>
              <a:spcAft>
                <a:spcPts val="0"/>
              </a:spcAft>
              <a:buSzPts val="1800"/>
              <a:buFont typeface="Teko"/>
              <a:buNone/>
              <a:defRPr sz="2400">
                <a:latin typeface="Teko"/>
                <a:ea typeface="Teko"/>
                <a:cs typeface="Teko"/>
                <a:sym typeface="Teko"/>
              </a:defRPr>
            </a:lvl4pPr>
            <a:lvl5pPr lvl="4" algn="r">
              <a:lnSpc>
                <a:spcPct val="100000"/>
              </a:lnSpc>
              <a:spcBef>
                <a:spcPts val="0"/>
              </a:spcBef>
              <a:spcAft>
                <a:spcPts val="0"/>
              </a:spcAft>
              <a:buSzPts val="1800"/>
              <a:buFont typeface="Teko"/>
              <a:buNone/>
              <a:defRPr sz="2400">
                <a:latin typeface="Teko"/>
                <a:ea typeface="Teko"/>
                <a:cs typeface="Teko"/>
                <a:sym typeface="Teko"/>
              </a:defRPr>
            </a:lvl5pPr>
            <a:lvl6pPr lvl="5" algn="r">
              <a:lnSpc>
                <a:spcPct val="100000"/>
              </a:lnSpc>
              <a:spcBef>
                <a:spcPts val="0"/>
              </a:spcBef>
              <a:spcAft>
                <a:spcPts val="0"/>
              </a:spcAft>
              <a:buSzPts val="1800"/>
              <a:buFont typeface="Teko"/>
              <a:buNone/>
              <a:defRPr sz="2400">
                <a:latin typeface="Teko"/>
                <a:ea typeface="Teko"/>
                <a:cs typeface="Teko"/>
                <a:sym typeface="Teko"/>
              </a:defRPr>
            </a:lvl6pPr>
            <a:lvl7pPr lvl="6" algn="r">
              <a:lnSpc>
                <a:spcPct val="100000"/>
              </a:lnSpc>
              <a:spcBef>
                <a:spcPts val="0"/>
              </a:spcBef>
              <a:spcAft>
                <a:spcPts val="0"/>
              </a:spcAft>
              <a:buSzPts val="1800"/>
              <a:buFont typeface="Teko"/>
              <a:buNone/>
              <a:defRPr sz="2400">
                <a:latin typeface="Teko"/>
                <a:ea typeface="Teko"/>
                <a:cs typeface="Teko"/>
                <a:sym typeface="Teko"/>
              </a:defRPr>
            </a:lvl7pPr>
            <a:lvl8pPr lvl="7" algn="r">
              <a:lnSpc>
                <a:spcPct val="100000"/>
              </a:lnSpc>
              <a:spcBef>
                <a:spcPts val="0"/>
              </a:spcBef>
              <a:spcAft>
                <a:spcPts val="0"/>
              </a:spcAft>
              <a:buSzPts val="1800"/>
              <a:buFont typeface="Teko"/>
              <a:buNone/>
              <a:defRPr sz="2400">
                <a:latin typeface="Teko"/>
                <a:ea typeface="Teko"/>
                <a:cs typeface="Teko"/>
                <a:sym typeface="Teko"/>
              </a:defRPr>
            </a:lvl8pPr>
            <a:lvl9pPr lvl="8" algn="r">
              <a:lnSpc>
                <a:spcPct val="100000"/>
              </a:lnSpc>
              <a:spcBef>
                <a:spcPts val="0"/>
              </a:spcBef>
              <a:spcAft>
                <a:spcPts val="0"/>
              </a:spcAft>
              <a:buSzPts val="1800"/>
              <a:buFont typeface="Teko"/>
              <a:buNone/>
              <a:defRPr sz="2400">
                <a:latin typeface="Teko"/>
                <a:ea typeface="Teko"/>
                <a:cs typeface="Teko"/>
                <a:sym typeface="Teko"/>
              </a:defRPr>
            </a:lvl9pPr>
          </a:lstStyle>
          <a:p/>
        </p:txBody>
      </p:sp>
      <p:sp>
        <p:nvSpPr>
          <p:cNvPr id="181" name="Google Shape;181;p42"/>
          <p:cNvSpPr txBox="1"/>
          <p:nvPr>
            <p:ph idx="2" type="ctrTitle"/>
          </p:nvPr>
        </p:nvSpPr>
        <p:spPr>
          <a:xfrm>
            <a:off x="504913" y="3206550"/>
            <a:ext cx="1881300" cy="644700"/>
          </a:xfrm>
          <a:prstGeom prst="rect">
            <a:avLst/>
          </a:prstGeom>
          <a:noFill/>
          <a:ln>
            <a:noFill/>
          </a:ln>
        </p:spPr>
        <p:txBody>
          <a:bodyPr anchorCtr="0" anchor="b" bIns="68575" lIns="68575" spcFirstLastPara="1" rIns="68575" wrap="square" tIns="68575">
            <a:noAutofit/>
          </a:bodyPr>
          <a:lstStyle>
            <a:lvl1pPr lvl="0" algn="r">
              <a:lnSpc>
                <a:spcPct val="100000"/>
              </a:lnSpc>
              <a:spcBef>
                <a:spcPts val="0"/>
              </a:spcBef>
              <a:spcAft>
                <a:spcPts val="0"/>
              </a:spcAft>
              <a:buSzPts val="1400"/>
              <a:buFont typeface="Teko Medium"/>
              <a:buNone/>
              <a:defRPr sz="1800">
                <a:latin typeface="Teko Medium"/>
                <a:ea typeface="Teko Medium"/>
                <a:cs typeface="Teko Medium"/>
                <a:sym typeface="Teko Medium"/>
              </a:defRPr>
            </a:lvl1pPr>
            <a:lvl2pPr lvl="1" algn="r">
              <a:lnSpc>
                <a:spcPct val="100000"/>
              </a:lnSpc>
              <a:spcBef>
                <a:spcPts val="0"/>
              </a:spcBef>
              <a:spcAft>
                <a:spcPts val="0"/>
              </a:spcAft>
              <a:buSzPts val="1400"/>
              <a:buFont typeface="Teko Medium"/>
              <a:buNone/>
              <a:defRPr sz="1800">
                <a:latin typeface="Teko Medium"/>
                <a:ea typeface="Teko Medium"/>
                <a:cs typeface="Teko Medium"/>
                <a:sym typeface="Teko Medium"/>
              </a:defRPr>
            </a:lvl2pPr>
            <a:lvl3pPr lvl="2" algn="r">
              <a:lnSpc>
                <a:spcPct val="100000"/>
              </a:lnSpc>
              <a:spcBef>
                <a:spcPts val="0"/>
              </a:spcBef>
              <a:spcAft>
                <a:spcPts val="0"/>
              </a:spcAft>
              <a:buSzPts val="1400"/>
              <a:buFont typeface="Teko Medium"/>
              <a:buNone/>
              <a:defRPr sz="1800">
                <a:latin typeface="Teko Medium"/>
                <a:ea typeface="Teko Medium"/>
                <a:cs typeface="Teko Medium"/>
                <a:sym typeface="Teko Medium"/>
              </a:defRPr>
            </a:lvl3pPr>
            <a:lvl4pPr lvl="3" algn="r">
              <a:lnSpc>
                <a:spcPct val="100000"/>
              </a:lnSpc>
              <a:spcBef>
                <a:spcPts val="0"/>
              </a:spcBef>
              <a:spcAft>
                <a:spcPts val="0"/>
              </a:spcAft>
              <a:buSzPts val="1400"/>
              <a:buFont typeface="Teko Medium"/>
              <a:buNone/>
              <a:defRPr sz="1800">
                <a:latin typeface="Teko Medium"/>
                <a:ea typeface="Teko Medium"/>
                <a:cs typeface="Teko Medium"/>
                <a:sym typeface="Teko Medium"/>
              </a:defRPr>
            </a:lvl4pPr>
            <a:lvl5pPr lvl="4" algn="r">
              <a:lnSpc>
                <a:spcPct val="100000"/>
              </a:lnSpc>
              <a:spcBef>
                <a:spcPts val="0"/>
              </a:spcBef>
              <a:spcAft>
                <a:spcPts val="0"/>
              </a:spcAft>
              <a:buSzPts val="1400"/>
              <a:buFont typeface="Teko Medium"/>
              <a:buNone/>
              <a:defRPr sz="1800">
                <a:latin typeface="Teko Medium"/>
                <a:ea typeface="Teko Medium"/>
                <a:cs typeface="Teko Medium"/>
                <a:sym typeface="Teko Medium"/>
              </a:defRPr>
            </a:lvl5pPr>
            <a:lvl6pPr lvl="5" algn="r">
              <a:lnSpc>
                <a:spcPct val="100000"/>
              </a:lnSpc>
              <a:spcBef>
                <a:spcPts val="0"/>
              </a:spcBef>
              <a:spcAft>
                <a:spcPts val="0"/>
              </a:spcAft>
              <a:buSzPts val="1400"/>
              <a:buFont typeface="Teko Medium"/>
              <a:buNone/>
              <a:defRPr sz="1800">
                <a:latin typeface="Teko Medium"/>
                <a:ea typeface="Teko Medium"/>
                <a:cs typeface="Teko Medium"/>
                <a:sym typeface="Teko Medium"/>
              </a:defRPr>
            </a:lvl6pPr>
            <a:lvl7pPr lvl="6" algn="r">
              <a:lnSpc>
                <a:spcPct val="100000"/>
              </a:lnSpc>
              <a:spcBef>
                <a:spcPts val="0"/>
              </a:spcBef>
              <a:spcAft>
                <a:spcPts val="0"/>
              </a:spcAft>
              <a:buSzPts val="1400"/>
              <a:buFont typeface="Teko Medium"/>
              <a:buNone/>
              <a:defRPr sz="1800">
                <a:latin typeface="Teko Medium"/>
                <a:ea typeface="Teko Medium"/>
                <a:cs typeface="Teko Medium"/>
                <a:sym typeface="Teko Medium"/>
              </a:defRPr>
            </a:lvl7pPr>
            <a:lvl8pPr lvl="7" algn="r">
              <a:lnSpc>
                <a:spcPct val="100000"/>
              </a:lnSpc>
              <a:spcBef>
                <a:spcPts val="0"/>
              </a:spcBef>
              <a:spcAft>
                <a:spcPts val="0"/>
              </a:spcAft>
              <a:buSzPts val="1400"/>
              <a:buFont typeface="Teko Medium"/>
              <a:buNone/>
              <a:defRPr sz="1800">
                <a:latin typeface="Teko Medium"/>
                <a:ea typeface="Teko Medium"/>
                <a:cs typeface="Teko Medium"/>
                <a:sym typeface="Teko Medium"/>
              </a:defRPr>
            </a:lvl8pPr>
            <a:lvl9pPr lvl="8" algn="r">
              <a:lnSpc>
                <a:spcPct val="100000"/>
              </a:lnSpc>
              <a:spcBef>
                <a:spcPts val="0"/>
              </a:spcBef>
              <a:spcAft>
                <a:spcPts val="0"/>
              </a:spcAft>
              <a:buSzPts val="1400"/>
              <a:buFont typeface="Teko Medium"/>
              <a:buNone/>
              <a:defRPr sz="1800">
                <a:latin typeface="Teko Medium"/>
                <a:ea typeface="Teko Medium"/>
                <a:cs typeface="Teko Medium"/>
                <a:sym typeface="Teko Medium"/>
              </a:defRPr>
            </a:lvl9pPr>
          </a:lstStyle>
          <a:p/>
        </p:txBody>
      </p:sp>
      <p:sp>
        <p:nvSpPr>
          <p:cNvPr id="182" name="Google Shape;182;p42"/>
          <p:cNvSpPr txBox="1"/>
          <p:nvPr>
            <p:ph idx="1" type="subTitle"/>
          </p:nvPr>
        </p:nvSpPr>
        <p:spPr>
          <a:xfrm>
            <a:off x="504925" y="3795900"/>
            <a:ext cx="1881300" cy="1112400"/>
          </a:xfrm>
          <a:prstGeom prst="rect">
            <a:avLst/>
          </a:prstGeom>
          <a:noFill/>
          <a:ln>
            <a:noFill/>
          </a:ln>
        </p:spPr>
        <p:txBody>
          <a:bodyPr anchorCtr="0" anchor="t" bIns="68575" lIns="68575" spcFirstLastPara="1" rIns="68575" wrap="square" tIns="68575">
            <a:noAutofit/>
          </a:bodyPr>
          <a:lstStyle>
            <a:lvl1pPr lvl="0" algn="r">
              <a:lnSpc>
                <a:spcPct val="100000"/>
              </a:lnSpc>
              <a:spcBef>
                <a:spcPts val="0"/>
              </a:spcBef>
              <a:spcAft>
                <a:spcPts val="0"/>
              </a:spcAft>
              <a:buSzPts val="800"/>
              <a:buNone/>
              <a:defRPr sz="1000"/>
            </a:lvl1pPr>
            <a:lvl2pPr lvl="1" algn="r">
              <a:lnSpc>
                <a:spcPct val="100000"/>
              </a:lnSpc>
              <a:spcBef>
                <a:spcPts val="0"/>
              </a:spcBef>
              <a:spcAft>
                <a:spcPts val="0"/>
              </a:spcAft>
              <a:buSzPts val="800"/>
              <a:buNone/>
              <a:defRPr sz="1000"/>
            </a:lvl2pPr>
            <a:lvl3pPr lvl="2" algn="r">
              <a:lnSpc>
                <a:spcPct val="100000"/>
              </a:lnSpc>
              <a:spcBef>
                <a:spcPts val="0"/>
              </a:spcBef>
              <a:spcAft>
                <a:spcPts val="0"/>
              </a:spcAft>
              <a:buSzPts val="800"/>
              <a:buNone/>
              <a:defRPr sz="1000"/>
            </a:lvl3pPr>
            <a:lvl4pPr lvl="3" algn="r">
              <a:lnSpc>
                <a:spcPct val="100000"/>
              </a:lnSpc>
              <a:spcBef>
                <a:spcPts val="0"/>
              </a:spcBef>
              <a:spcAft>
                <a:spcPts val="0"/>
              </a:spcAft>
              <a:buSzPts val="800"/>
              <a:buNone/>
              <a:defRPr sz="1000"/>
            </a:lvl4pPr>
            <a:lvl5pPr lvl="4" algn="r">
              <a:lnSpc>
                <a:spcPct val="100000"/>
              </a:lnSpc>
              <a:spcBef>
                <a:spcPts val="0"/>
              </a:spcBef>
              <a:spcAft>
                <a:spcPts val="0"/>
              </a:spcAft>
              <a:buSzPts val="800"/>
              <a:buNone/>
              <a:defRPr sz="1000"/>
            </a:lvl5pPr>
            <a:lvl6pPr lvl="5" algn="r">
              <a:lnSpc>
                <a:spcPct val="100000"/>
              </a:lnSpc>
              <a:spcBef>
                <a:spcPts val="0"/>
              </a:spcBef>
              <a:spcAft>
                <a:spcPts val="0"/>
              </a:spcAft>
              <a:buSzPts val="800"/>
              <a:buNone/>
              <a:defRPr sz="1000"/>
            </a:lvl6pPr>
            <a:lvl7pPr lvl="6" algn="r">
              <a:lnSpc>
                <a:spcPct val="100000"/>
              </a:lnSpc>
              <a:spcBef>
                <a:spcPts val="0"/>
              </a:spcBef>
              <a:spcAft>
                <a:spcPts val="0"/>
              </a:spcAft>
              <a:buSzPts val="800"/>
              <a:buNone/>
              <a:defRPr sz="1000"/>
            </a:lvl7pPr>
            <a:lvl8pPr lvl="7" algn="r">
              <a:lnSpc>
                <a:spcPct val="100000"/>
              </a:lnSpc>
              <a:spcBef>
                <a:spcPts val="0"/>
              </a:spcBef>
              <a:spcAft>
                <a:spcPts val="0"/>
              </a:spcAft>
              <a:buSzPts val="800"/>
              <a:buNone/>
              <a:defRPr sz="1000"/>
            </a:lvl8pPr>
            <a:lvl9pPr lvl="8" algn="r">
              <a:lnSpc>
                <a:spcPct val="100000"/>
              </a:lnSpc>
              <a:spcBef>
                <a:spcPts val="0"/>
              </a:spcBef>
              <a:spcAft>
                <a:spcPts val="0"/>
              </a:spcAft>
              <a:buSzPts val="800"/>
              <a:buNone/>
              <a:defRPr sz="1000"/>
            </a:lvl9pPr>
          </a:lstStyle>
          <a:p/>
        </p:txBody>
      </p:sp>
      <p:sp>
        <p:nvSpPr>
          <p:cNvPr id="183" name="Google Shape;183;p42"/>
          <p:cNvSpPr txBox="1"/>
          <p:nvPr>
            <p:ph idx="3" type="ctrTitle"/>
          </p:nvPr>
        </p:nvSpPr>
        <p:spPr>
          <a:xfrm>
            <a:off x="6531363" y="923712"/>
            <a:ext cx="1881300" cy="6447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1400"/>
              <a:buFont typeface="Teko Medium"/>
              <a:buNone/>
              <a:defRPr sz="1800">
                <a:latin typeface="Teko Medium"/>
                <a:ea typeface="Teko Medium"/>
                <a:cs typeface="Teko Medium"/>
                <a:sym typeface="Teko Medium"/>
              </a:defRPr>
            </a:lvl1pPr>
            <a:lvl2pPr lvl="1" algn="l">
              <a:lnSpc>
                <a:spcPct val="100000"/>
              </a:lnSpc>
              <a:spcBef>
                <a:spcPts val="0"/>
              </a:spcBef>
              <a:spcAft>
                <a:spcPts val="0"/>
              </a:spcAft>
              <a:buSzPts val="1400"/>
              <a:buFont typeface="Teko Medium"/>
              <a:buNone/>
              <a:defRPr sz="1800">
                <a:latin typeface="Teko Medium"/>
                <a:ea typeface="Teko Medium"/>
                <a:cs typeface="Teko Medium"/>
                <a:sym typeface="Teko Medium"/>
              </a:defRPr>
            </a:lvl2pPr>
            <a:lvl3pPr lvl="2" algn="l">
              <a:lnSpc>
                <a:spcPct val="100000"/>
              </a:lnSpc>
              <a:spcBef>
                <a:spcPts val="0"/>
              </a:spcBef>
              <a:spcAft>
                <a:spcPts val="0"/>
              </a:spcAft>
              <a:buSzPts val="1400"/>
              <a:buFont typeface="Teko Medium"/>
              <a:buNone/>
              <a:defRPr sz="1800">
                <a:latin typeface="Teko Medium"/>
                <a:ea typeface="Teko Medium"/>
                <a:cs typeface="Teko Medium"/>
                <a:sym typeface="Teko Medium"/>
              </a:defRPr>
            </a:lvl3pPr>
            <a:lvl4pPr lvl="3" algn="l">
              <a:lnSpc>
                <a:spcPct val="100000"/>
              </a:lnSpc>
              <a:spcBef>
                <a:spcPts val="0"/>
              </a:spcBef>
              <a:spcAft>
                <a:spcPts val="0"/>
              </a:spcAft>
              <a:buSzPts val="1400"/>
              <a:buFont typeface="Teko Medium"/>
              <a:buNone/>
              <a:defRPr sz="1800">
                <a:latin typeface="Teko Medium"/>
                <a:ea typeface="Teko Medium"/>
                <a:cs typeface="Teko Medium"/>
                <a:sym typeface="Teko Medium"/>
              </a:defRPr>
            </a:lvl4pPr>
            <a:lvl5pPr lvl="4" algn="l">
              <a:lnSpc>
                <a:spcPct val="100000"/>
              </a:lnSpc>
              <a:spcBef>
                <a:spcPts val="0"/>
              </a:spcBef>
              <a:spcAft>
                <a:spcPts val="0"/>
              </a:spcAft>
              <a:buSzPts val="1400"/>
              <a:buFont typeface="Teko Medium"/>
              <a:buNone/>
              <a:defRPr sz="1800">
                <a:latin typeface="Teko Medium"/>
                <a:ea typeface="Teko Medium"/>
                <a:cs typeface="Teko Medium"/>
                <a:sym typeface="Teko Medium"/>
              </a:defRPr>
            </a:lvl5pPr>
            <a:lvl6pPr lvl="5" algn="l">
              <a:lnSpc>
                <a:spcPct val="100000"/>
              </a:lnSpc>
              <a:spcBef>
                <a:spcPts val="0"/>
              </a:spcBef>
              <a:spcAft>
                <a:spcPts val="0"/>
              </a:spcAft>
              <a:buSzPts val="1400"/>
              <a:buFont typeface="Teko Medium"/>
              <a:buNone/>
              <a:defRPr sz="1800">
                <a:latin typeface="Teko Medium"/>
                <a:ea typeface="Teko Medium"/>
                <a:cs typeface="Teko Medium"/>
                <a:sym typeface="Teko Medium"/>
              </a:defRPr>
            </a:lvl6pPr>
            <a:lvl7pPr lvl="6" algn="l">
              <a:lnSpc>
                <a:spcPct val="100000"/>
              </a:lnSpc>
              <a:spcBef>
                <a:spcPts val="0"/>
              </a:spcBef>
              <a:spcAft>
                <a:spcPts val="0"/>
              </a:spcAft>
              <a:buSzPts val="1400"/>
              <a:buFont typeface="Teko Medium"/>
              <a:buNone/>
              <a:defRPr sz="1800">
                <a:latin typeface="Teko Medium"/>
                <a:ea typeface="Teko Medium"/>
                <a:cs typeface="Teko Medium"/>
                <a:sym typeface="Teko Medium"/>
              </a:defRPr>
            </a:lvl7pPr>
            <a:lvl8pPr lvl="7" algn="l">
              <a:lnSpc>
                <a:spcPct val="100000"/>
              </a:lnSpc>
              <a:spcBef>
                <a:spcPts val="0"/>
              </a:spcBef>
              <a:spcAft>
                <a:spcPts val="0"/>
              </a:spcAft>
              <a:buSzPts val="1400"/>
              <a:buFont typeface="Teko Medium"/>
              <a:buNone/>
              <a:defRPr sz="1800">
                <a:latin typeface="Teko Medium"/>
                <a:ea typeface="Teko Medium"/>
                <a:cs typeface="Teko Medium"/>
                <a:sym typeface="Teko Medium"/>
              </a:defRPr>
            </a:lvl8pPr>
            <a:lvl9pPr lvl="8" algn="l">
              <a:lnSpc>
                <a:spcPct val="100000"/>
              </a:lnSpc>
              <a:spcBef>
                <a:spcPts val="0"/>
              </a:spcBef>
              <a:spcAft>
                <a:spcPts val="0"/>
              </a:spcAft>
              <a:buSzPts val="1400"/>
              <a:buFont typeface="Teko Medium"/>
              <a:buNone/>
              <a:defRPr sz="1800">
                <a:latin typeface="Teko Medium"/>
                <a:ea typeface="Teko Medium"/>
                <a:cs typeface="Teko Medium"/>
                <a:sym typeface="Teko Medium"/>
              </a:defRPr>
            </a:lvl9pPr>
          </a:lstStyle>
          <a:p/>
        </p:txBody>
      </p:sp>
      <p:sp>
        <p:nvSpPr>
          <p:cNvPr id="184" name="Google Shape;184;p42"/>
          <p:cNvSpPr txBox="1"/>
          <p:nvPr>
            <p:ph idx="4" type="subTitle"/>
          </p:nvPr>
        </p:nvSpPr>
        <p:spPr>
          <a:xfrm>
            <a:off x="6531375" y="1513062"/>
            <a:ext cx="1881300" cy="11124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800"/>
              <a:buNone/>
              <a:defRPr sz="1000"/>
            </a:lvl1pPr>
            <a:lvl2pPr lvl="1" algn="l">
              <a:lnSpc>
                <a:spcPct val="100000"/>
              </a:lnSpc>
              <a:spcBef>
                <a:spcPts val="0"/>
              </a:spcBef>
              <a:spcAft>
                <a:spcPts val="0"/>
              </a:spcAft>
              <a:buSzPts val="800"/>
              <a:buNone/>
              <a:defRPr sz="1000"/>
            </a:lvl2pPr>
            <a:lvl3pPr lvl="2" algn="l">
              <a:lnSpc>
                <a:spcPct val="100000"/>
              </a:lnSpc>
              <a:spcBef>
                <a:spcPts val="0"/>
              </a:spcBef>
              <a:spcAft>
                <a:spcPts val="0"/>
              </a:spcAft>
              <a:buSzPts val="800"/>
              <a:buNone/>
              <a:defRPr sz="1000"/>
            </a:lvl3pPr>
            <a:lvl4pPr lvl="3" algn="l">
              <a:lnSpc>
                <a:spcPct val="100000"/>
              </a:lnSpc>
              <a:spcBef>
                <a:spcPts val="0"/>
              </a:spcBef>
              <a:spcAft>
                <a:spcPts val="0"/>
              </a:spcAft>
              <a:buSzPts val="800"/>
              <a:buNone/>
              <a:defRPr sz="1000"/>
            </a:lvl4pPr>
            <a:lvl5pPr lvl="4" algn="l">
              <a:lnSpc>
                <a:spcPct val="100000"/>
              </a:lnSpc>
              <a:spcBef>
                <a:spcPts val="0"/>
              </a:spcBef>
              <a:spcAft>
                <a:spcPts val="0"/>
              </a:spcAft>
              <a:buSzPts val="800"/>
              <a:buNone/>
              <a:defRPr sz="1000"/>
            </a:lvl5pPr>
            <a:lvl6pPr lvl="5" algn="l">
              <a:lnSpc>
                <a:spcPct val="100000"/>
              </a:lnSpc>
              <a:spcBef>
                <a:spcPts val="0"/>
              </a:spcBef>
              <a:spcAft>
                <a:spcPts val="0"/>
              </a:spcAft>
              <a:buSzPts val="800"/>
              <a:buNone/>
              <a:defRPr sz="1000"/>
            </a:lvl6pPr>
            <a:lvl7pPr lvl="6" algn="l">
              <a:lnSpc>
                <a:spcPct val="100000"/>
              </a:lnSpc>
              <a:spcBef>
                <a:spcPts val="0"/>
              </a:spcBef>
              <a:spcAft>
                <a:spcPts val="0"/>
              </a:spcAft>
              <a:buSzPts val="800"/>
              <a:buNone/>
              <a:defRPr sz="1000"/>
            </a:lvl7pPr>
            <a:lvl8pPr lvl="7" algn="l">
              <a:lnSpc>
                <a:spcPct val="100000"/>
              </a:lnSpc>
              <a:spcBef>
                <a:spcPts val="0"/>
              </a:spcBef>
              <a:spcAft>
                <a:spcPts val="0"/>
              </a:spcAft>
              <a:buSzPts val="800"/>
              <a:buNone/>
              <a:defRPr sz="1000"/>
            </a:lvl8pPr>
            <a:lvl9pPr lvl="8" algn="l">
              <a:lnSpc>
                <a:spcPct val="100000"/>
              </a:lnSpc>
              <a:spcBef>
                <a:spcPts val="0"/>
              </a:spcBef>
              <a:spcAft>
                <a:spcPts val="0"/>
              </a:spcAft>
              <a:buSzPts val="800"/>
              <a:buNone/>
              <a:defRPr sz="1000"/>
            </a:lvl9pPr>
          </a:lstStyle>
          <a:p/>
        </p:txBody>
      </p:sp>
      <p:sp>
        <p:nvSpPr>
          <p:cNvPr id="185" name="Google Shape;185;p42"/>
          <p:cNvSpPr txBox="1"/>
          <p:nvPr>
            <p:ph idx="5" type="ctrTitle"/>
          </p:nvPr>
        </p:nvSpPr>
        <p:spPr>
          <a:xfrm>
            <a:off x="6531350" y="2779787"/>
            <a:ext cx="1881300" cy="6447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1400"/>
              <a:buFont typeface="Teko Medium"/>
              <a:buNone/>
              <a:defRPr sz="1800">
                <a:latin typeface="Teko Medium"/>
                <a:ea typeface="Teko Medium"/>
                <a:cs typeface="Teko Medium"/>
                <a:sym typeface="Teko Medium"/>
              </a:defRPr>
            </a:lvl1pPr>
            <a:lvl2pPr lvl="1" algn="l">
              <a:lnSpc>
                <a:spcPct val="100000"/>
              </a:lnSpc>
              <a:spcBef>
                <a:spcPts val="0"/>
              </a:spcBef>
              <a:spcAft>
                <a:spcPts val="0"/>
              </a:spcAft>
              <a:buSzPts val="1400"/>
              <a:buFont typeface="Teko Medium"/>
              <a:buNone/>
              <a:defRPr sz="1800">
                <a:latin typeface="Teko Medium"/>
                <a:ea typeface="Teko Medium"/>
                <a:cs typeface="Teko Medium"/>
                <a:sym typeface="Teko Medium"/>
              </a:defRPr>
            </a:lvl2pPr>
            <a:lvl3pPr lvl="2" algn="l">
              <a:lnSpc>
                <a:spcPct val="100000"/>
              </a:lnSpc>
              <a:spcBef>
                <a:spcPts val="0"/>
              </a:spcBef>
              <a:spcAft>
                <a:spcPts val="0"/>
              </a:spcAft>
              <a:buSzPts val="1400"/>
              <a:buFont typeface="Teko Medium"/>
              <a:buNone/>
              <a:defRPr sz="1800">
                <a:latin typeface="Teko Medium"/>
                <a:ea typeface="Teko Medium"/>
                <a:cs typeface="Teko Medium"/>
                <a:sym typeface="Teko Medium"/>
              </a:defRPr>
            </a:lvl3pPr>
            <a:lvl4pPr lvl="3" algn="l">
              <a:lnSpc>
                <a:spcPct val="100000"/>
              </a:lnSpc>
              <a:spcBef>
                <a:spcPts val="0"/>
              </a:spcBef>
              <a:spcAft>
                <a:spcPts val="0"/>
              </a:spcAft>
              <a:buSzPts val="1400"/>
              <a:buFont typeface="Teko Medium"/>
              <a:buNone/>
              <a:defRPr sz="1800">
                <a:latin typeface="Teko Medium"/>
                <a:ea typeface="Teko Medium"/>
                <a:cs typeface="Teko Medium"/>
                <a:sym typeface="Teko Medium"/>
              </a:defRPr>
            </a:lvl4pPr>
            <a:lvl5pPr lvl="4" algn="l">
              <a:lnSpc>
                <a:spcPct val="100000"/>
              </a:lnSpc>
              <a:spcBef>
                <a:spcPts val="0"/>
              </a:spcBef>
              <a:spcAft>
                <a:spcPts val="0"/>
              </a:spcAft>
              <a:buSzPts val="1400"/>
              <a:buFont typeface="Teko Medium"/>
              <a:buNone/>
              <a:defRPr sz="1800">
                <a:latin typeface="Teko Medium"/>
                <a:ea typeface="Teko Medium"/>
                <a:cs typeface="Teko Medium"/>
                <a:sym typeface="Teko Medium"/>
              </a:defRPr>
            </a:lvl5pPr>
            <a:lvl6pPr lvl="5" algn="l">
              <a:lnSpc>
                <a:spcPct val="100000"/>
              </a:lnSpc>
              <a:spcBef>
                <a:spcPts val="0"/>
              </a:spcBef>
              <a:spcAft>
                <a:spcPts val="0"/>
              </a:spcAft>
              <a:buSzPts val="1400"/>
              <a:buFont typeface="Teko Medium"/>
              <a:buNone/>
              <a:defRPr sz="1800">
                <a:latin typeface="Teko Medium"/>
                <a:ea typeface="Teko Medium"/>
                <a:cs typeface="Teko Medium"/>
                <a:sym typeface="Teko Medium"/>
              </a:defRPr>
            </a:lvl6pPr>
            <a:lvl7pPr lvl="6" algn="l">
              <a:lnSpc>
                <a:spcPct val="100000"/>
              </a:lnSpc>
              <a:spcBef>
                <a:spcPts val="0"/>
              </a:spcBef>
              <a:spcAft>
                <a:spcPts val="0"/>
              </a:spcAft>
              <a:buSzPts val="1400"/>
              <a:buFont typeface="Teko Medium"/>
              <a:buNone/>
              <a:defRPr sz="1800">
                <a:latin typeface="Teko Medium"/>
                <a:ea typeface="Teko Medium"/>
                <a:cs typeface="Teko Medium"/>
                <a:sym typeface="Teko Medium"/>
              </a:defRPr>
            </a:lvl7pPr>
            <a:lvl8pPr lvl="7" algn="l">
              <a:lnSpc>
                <a:spcPct val="100000"/>
              </a:lnSpc>
              <a:spcBef>
                <a:spcPts val="0"/>
              </a:spcBef>
              <a:spcAft>
                <a:spcPts val="0"/>
              </a:spcAft>
              <a:buSzPts val="1400"/>
              <a:buFont typeface="Teko Medium"/>
              <a:buNone/>
              <a:defRPr sz="1800">
                <a:latin typeface="Teko Medium"/>
                <a:ea typeface="Teko Medium"/>
                <a:cs typeface="Teko Medium"/>
                <a:sym typeface="Teko Medium"/>
              </a:defRPr>
            </a:lvl8pPr>
            <a:lvl9pPr lvl="8" algn="l">
              <a:lnSpc>
                <a:spcPct val="100000"/>
              </a:lnSpc>
              <a:spcBef>
                <a:spcPts val="0"/>
              </a:spcBef>
              <a:spcAft>
                <a:spcPts val="0"/>
              </a:spcAft>
              <a:buSzPts val="1400"/>
              <a:buFont typeface="Teko Medium"/>
              <a:buNone/>
              <a:defRPr sz="1800">
                <a:latin typeface="Teko Medium"/>
                <a:ea typeface="Teko Medium"/>
                <a:cs typeface="Teko Medium"/>
                <a:sym typeface="Teko Medium"/>
              </a:defRPr>
            </a:lvl9pPr>
          </a:lstStyle>
          <a:p/>
        </p:txBody>
      </p:sp>
      <p:sp>
        <p:nvSpPr>
          <p:cNvPr id="186" name="Google Shape;186;p42"/>
          <p:cNvSpPr txBox="1"/>
          <p:nvPr>
            <p:ph idx="6" type="subTitle"/>
          </p:nvPr>
        </p:nvSpPr>
        <p:spPr>
          <a:xfrm>
            <a:off x="6531363" y="3369137"/>
            <a:ext cx="1881300" cy="11124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800"/>
              <a:buNone/>
              <a:defRPr sz="1000"/>
            </a:lvl1pPr>
            <a:lvl2pPr lvl="1" algn="l">
              <a:lnSpc>
                <a:spcPct val="100000"/>
              </a:lnSpc>
              <a:spcBef>
                <a:spcPts val="0"/>
              </a:spcBef>
              <a:spcAft>
                <a:spcPts val="0"/>
              </a:spcAft>
              <a:buSzPts val="800"/>
              <a:buNone/>
              <a:defRPr sz="1000"/>
            </a:lvl2pPr>
            <a:lvl3pPr lvl="2" algn="l">
              <a:lnSpc>
                <a:spcPct val="100000"/>
              </a:lnSpc>
              <a:spcBef>
                <a:spcPts val="0"/>
              </a:spcBef>
              <a:spcAft>
                <a:spcPts val="0"/>
              </a:spcAft>
              <a:buSzPts val="800"/>
              <a:buNone/>
              <a:defRPr sz="1000"/>
            </a:lvl3pPr>
            <a:lvl4pPr lvl="3" algn="l">
              <a:lnSpc>
                <a:spcPct val="100000"/>
              </a:lnSpc>
              <a:spcBef>
                <a:spcPts val="0"/>
              </a:spcBef>
              <a:spcAft>
                <a:spcPts val="0"/>
              </a:spcAft>
              <a:buSzPts val="800"/>
              <a:buNone/>
              <a:defRPr sz="1000"/>
            </a:lvl4pPr>
            <a:lvl5pPr lvl="4" algn="l">
              <a:lnSpc>
                <a:spcPct val="100000"/>
              </a:lnSpc>
              <a:spcBef>
                <a:spcPts val="0"/>
              </a:spcBef>
              <a:spcAft>
                <a:spcPts val="0"/>
              </a:spcAft>
              <a:buSzPts val="800"/>
              <a:buNone/>
              <a:defRPr sz="1000"/>
            </a:lvl5pPr>
            <a:lvl6pPr lvl="5" algn="l">
              <a:lnSpc>
                <a:spcPct val="100000"/>
              </a:lnSpc>
              <a:spcBef>
                <a:spcPts val="0"/>
              </a:spcBef>
              <a:spcAft>
                <a:spcPts val="0"/>
              </a:spcAft>
              <a:buSzPts val="800"/>
              <a:buNone/>
              <a:defRPr sz="1000"/>
            </a:lvl6pPr>
            <a:lvl7pPr lvl="6" algn="l">
              <a:lnSpc>
                <a:spcPct val="100000"/>
              </a:lnSpc>
              <a:spcBef>
                <a:spcPts val="0"/>
              </a:spcBef>
              <a:spcAft>
                <a:spcPts val="0"/>
              </a:spcAft>
              <a:buSzPts val="800"/>
              <a:buNone/>
              <a:defRPr sz="1000"/>
            </a:lvl7pPr>
            <a:lvl8pPr lvl="7" algn="l">
              <a:lnSpc>
                <a:spcPct val="100000"/>
              </a:lnSpc>
              <a:spcBef>
                <a:spcPts val="0"/>
              </a:spcBef>
              <a:spcAft>
                <a:spcPts val="0"/>
              </a:spcAft>
              <a:buSzPts val="800"/>
              <a:buNone/>
              <a:defRPr sz="1000"/>
            </a:lvl8pPr>
            <a:lvl9pPr lvl="8" algn="l">
              <a:lnSpc>
                <a:spcPct val="100000"/>
              </a:lnSpc>
              <a:spcBef>
                <a:spcPts val="0"/>
              </a:spcBef>
              <a:spcAft>
                <a:spcPts val="0"/>
              </a:spcAft>
              <a:buSzPts val="800"/>
              <a:buNone/>
              <a:defRPr sz="1000"/>
            </a:lvl9pPr>
          </a:lstStyle>
          <a:p/>
        </p:txBody>
      </p:sp>
      <p:sp>
        <p:nvSpPr>
          <p:cNvPr id="187" name="Google Shape;187;p42"/>
          <p:cNvSpPr txBox="1"/>
          <p:nvPr>
            <p:ph idx="7" type="ctrTitle"/>
          </p:nvPr>
        </p:nvSpPr>
        <p:spPr>
          <a:xfrm>
            <a:off x="504925" y="1367607"/>
            <a:ext cx="1881300" cy="644700"/>
          </a:xfrm>
          <a:prstGeom prst="rect">
            <a:avLst/>
          </a:prstGeom>
          <a:noFill/>
          <a:ln>
            <a:noFill/>
          </a:ln>
        </p:spPr>
        <p:txBody>
          <a:bodyPr anchorCtr="0" anchor="b" bIns="68575" lIns="68575" spcFirstLastPara="1" rIns="68575" wrap="square" tIns="68575">
            <a:noAutofit/>
          </a:bodyPr>
          <a:lstStyle>
            <a:lvl1pPr lvl="0" algn="r">
              <a:lnSpc>
                <a:spcPct val="100000"/>
              </a:lnSpc>
              <a:spcBef>
                <a:spcPts val="0"/>
              </a:spcBef>
              <a:spcAft>
                <a:spcPts val="0"/>
              </a:spcAft>
              <a:buSzPts val="1400"/>
              <a:buFont typeface="Teko Medium"/>
              <a:buNone/>
              <a:defRPr sz="1800">
                <a:latin typeface="Teko Medium"/>
                <a:ea typeface="Teko Medium"/>
                <a:cs typeface="Teko Medium"/>
                <a:sym typeface="Teko Medium"/>
              </a:defRPr>
            </a:lvl1pPr>
            <a:lvl2pPr lvl="1" algn="r">
              <a:lnSpc>
                <a:spcPct val="100000"/>
              </a:lnSpc>
              <a:spcBef>
                <a:spcPts val="0"/>
              </a:spcBef>
              <a:spcAft>
                <a:spcPts val="0"/>
              </a:spcAft>
              <a:buSzPts val="1400"/>
              <a:buFont typeface="Teko Medium"/>
              <a:buNone/>
              <a:defRPr sz="1800">
                <a:latin typeface="Teko Medium"/>
                <a:ea typeface="Teko Medium"/>
                <a:cs typeface="Teko Medium"/>
                <a:sym typeface="Teko Medium"/>
              </a:defRPr>
            </a:lvl2pPr>
            <a:lvl3pPr lvl="2" algn="r">
              <a:lnSpc>
                <a:spcPct val="100000"/>
              </a:lnSpc>
              <a:spcBef>
                <a:spcPts val="0"/>
              </a:spcBef>
              <a:spcAft>
                <a:spcPts val="0"/>
              </a:spcAft>
              <a:buSzPts val="1400"/>
              <a:buFont typeface="Teko Medium"/>
              <a:buNone/>
              <a:defRPr sz="1800">
                <a:latin typeface="Teko Medium"/>
                <a:ea typeface="Teko Medium"/>
                <a:cs typeface="Teko Medium"/>
                <a:sym typeface="Teko Medium"/>
              </a:defRPr>
            </a:lvl3pPr>
            <a:lvl4pPr lvl="3" algn="r">
              <a:lnSpc>
                <a:spcPct val="100000"/>
              </a:lnSpc>
              <a:spcBef>
                <a:spcPts val="0"/>
              </a:spcBef>
              <a:spcAft>
                <a:spcPts val="0"/>
              </a:spcAft>
              <a:buSzPts val="1400"/>
              <a:buFont typeface="Teko Medium"/>
              <a:buNone/>
              <a:defRPr sz="1800">
                <a:latin typeface="Teko Medium"/>
                <a:ea typeface="Teko Medium"/>
                <a:cs typeface="Teko Medium"/>
                <a:sym typeface="Teko Medium"/>
              </a:defRPr>
            </a:lvl4pPr>
            <a:lvl5pPr lvl="4" algn="r">
              <a:lnSpc>
                <a:spcPct val="100000"/>
              </a:lnSpc>
              <a:spcBef>
                <a:spcPts val="0"/>
              </a:spcBef>
              <a:spcAft>
                <a:spcPts val="0"/>
              </a:spcAft>
              <a:buSzPts val="1400"/>
              <a:buFont typeface="Teko Medium"/>
              <a:buNone/>
              <a:defRPr sz="1800">
                <a:latin typeface="Teko Medium"/>
                <a:ea typeface="Teko Medium"/>
                <a:cs typeface="Teko Medium"/>
                <a:sym typeface="Teko Medium"/>
              </a:defRPr>
            </a:lvl5pPr>
            <a:lvl6pPr lvl="5" algn="r">
              <a:lnSpc>
                <a:spcPct val="100000"/>
              </a:lnSpc>
              <a:spcBef>
                <a:spcPts val="0"/>
              </a:spcBef>
              <a:spcAft>
                <a:spcPts val="0"/>
              </a:spcAft>
              <a:buSzPts val="1400"/>
              <a:buFont typeface="Teko Medium"/>
              <a:buNone/>
              <a:defRPr sz="1800">
                <a:latin typeface="Teko Medium"/>
                <a:ea typeface="Teko Medium"/>
                <a:cs typeface="Teko Medium"/>
                <a:sym typeface="Teko Medium"/>
              </a:defRPr>
            </a:lvl6pPr>
            <a:lvl7pPr lvl="6" algn="r">
              <a:lnSpc>
                <a:spcPct val="100000"/>
              </a:lnSpc>
              <a:spcBef>
                <a:spcPts val="0"/>
              </a:spcBef>
              <a:spcAft>
                <a:spcPts val="0"/>
              </a:spcAft>
              <a:buSzPts val="1400"/>
              <a:buFont typeface="Teko Medium"/>
              <a:buNone/>
              <a:defRPr sz="1800">
                <a:latin typeface="Teko Medium"/>
                <a:ea typeface="Teko Medium"/>
                <a:cs typeface="Teko Medium"/>
                <a:sym typeface="Teko Medium"/>
              </a:defRPr>
            </a:lvl7pPr>
            <a:lvl8pPr lvl="7" algn="r">
              <a:lnSpc>
                <a:spcPct val="100000"/>
              </a:lnSpc>
              <a:spcBef>
                <a:spcPts val="0"/>
              </a:spcBef>
              <a:spcAft>
                <a:spcPts val="0"/>
              </a:spcAft>
              <a:buSzPts val="1400"/>
              <a:buFont typeface="Teko Medium"/>
              <a:buNone/>
              <a:defRPr sz="1800">
                <a:latin typeface="Teko Medium"/>
                <a:ea typeface="Teko Medium"/>
                <a:cs typeface="Teko Medium"/>
                <a:sym typeface="Teko Medium"/>
              </a:defRPr>
            </a:lvl8pPr>
            <a:lvl9pPr lvl="8" algn="r">
              <a:lnSpc>
                <a:spcPct val="100000"/>
              </a:lnSpc>
              <a:spcBef>
                <a:spcPts val="0"/>
              </a:spcBef>
              <a:spcAft>
                <a:spcPts val="0"/>
              </a:spcAft>
              <a:buSzPts val="1400"/>
              <a:buFont typeface="Teko Medium"/>
              <a:buNone/>
              <a:defRPr sz="1800">
                <a:latin typeface="Teko Medium"/>
                <a:ea typeface="Teko Medium"/>
                <a:cs typeface="Teko Medium"/>
                <a:sym typeface="Teko Medium"/>
              </a:defRPr>
            </a:lvl9pPr>
          </a:lstStyle>
          <a:p/>
        </p:txBody>
      </p:sp>
      <p:sp>
        <p:nvSpPr>
          <p:cNvPr id="188" name="Google Shape;188;p42"/>
          <p:cNvSpPr txBox="1"/>
          <p:nvPr>
            <p:ph idx="8" type="subTitle"/>
          </p:nvPr>
        </p:nvSpPr>
        <p:spPr>
          <a:xfrm>
            <a:off x="504938" y="1934009"/>
            <a:ext cx="1881300" cy="1112400"/>
          </a:xfrm>
          <a:prstGeom prst="rect">
            <a:avLst/>
          </a:prstGeom>
          <a:noFill/>
          <a:ln>
            <a:noFill/>
          </a:ln>
        </p:spPr>
        <p:txBody>
          <a:bodyPr anchorCtr="0" anchor="t" bIns="68575" lIns="68575" spcFirstLastPara="1" rIns="68575" wrap="square" tIns="68575">
            <a:noAutofit/>
          </a:bodyPr>
          <a:lstStyle>
            <a:lvl1pPr lvl="0" algn="r">
              <a:lnSpc>
                <a:spcPct val="100000"/>
              </a:lnSpc>
              <a:spcBef>
                <a:spcPts val="0"/>
              </a:spcBef>
              <a:spcAft>
                <a:spcPts val="0"/>
              </a:spcAft>
              <a:buSzPts val="800"/>
              <a:buNone/>
              <a:defRPr sz="1000"/>
            </a:lvl1pPr>
            <a:lvl2pPr lvl="1" algn="r">
              <a:lnSpc>
                <a:spcPct val="100000"/>
              </a:lnSpc>
              <a:spcBef>
                <a:spcPts val="0"/>
              </a:spcBef>
              <a:spcAft>
                <a:spcPts val="0"/>
              </a:spcAft>
              <a:buSzPts val="800"/>
              <a:buNone/>
              <a:defRPr sz="1000"/>
            </a:lvl2pPr>
            <a:lvl3pPr lvl="2" algn="r">
              <a:lnSpc>
                <a:spcPct val="100000"/>
              </a:lnSpc>
              <a:spcBef>
                <a:spcPts val="0"/>
              </a:spcBef>
              <a:spcAft>
                <a:spcPts val="0"/>
              </a:spcAft>
              <a:buSzPts val="800"/>
              <a:buNone/>
              <a:defRPr sz="1000"/>
            </a:lvl3pPr>
            <a:lvl4pPr lvl="3" algn="r">
              <a:lnSpc>
                <a:spcPct val="100000"/>
              </a:lnSpc>
              <a:spcBef>
                <a:spcPts val="0"/>
              </a:spcBef>
              <a:spcAft>
                <a:spcPts val="0"/>
              </a:spcAft>
              <a:buSzPts val="800"/>
              <a:buNone/>
              <a:defRPr sz="1000"/>
            </a:lvl4pPr>
            <a:lvl5pPr lvl="4" algn="r">
              <a:lnSpc>
                <a:spcPct val="100000"/>
              </a:lnSpc>
              <a:spcBef>
                <a:spcPts val="0"/>
              </a:spcBef>
              <a:spcAft>
                <a:spcPts val="0"/>
              </a:spcAft>
              <a:buSzPts val="800"/>
              <a:buNone/>
              <a:defRPr sz="1000"/>
            </a:lvl5pPr>
            <a:lvl6pPr lvl="5" algn="r">
              <a:lnSpc>
                <a:spcPct val="100000"/>
              </a:lnSpc>
              <a:spcBef>
                <a:spcPts val="0"/>
              </a:spcBef>
              <a:spcAft>
                <a:spcPts val="0"/>
              </a:spcAft>
              <a:buSzPts val="800"/>
              <a:buNone/>
              <a:defRPr sz="1000"/>
            </a:lvl6pPr>
            <a:lvl7pPr lvl="6" algn="r">
              <a:lnSpc>
                <a:spcPct val="100000"/>
              </a:lnSpc>
              <a:spcBef>
                <a:spcPts val="0"/>
              </a:spcBef>
              <a:spcAft>
                <a:spcPts val="0"/>
              </a:spcAft>
              <a:buSzPts val="800"/>
              <a:buNone/>
              <a:defRPr sz="1000"/>
            </a:lvl7pPr>
            <a:lvl8pPr lvl="7" algn="r">
              <a:lnSpc>
                <a:spcPct val="100000"/>
              </a:lnSpc>
              <a:spcBef>
                <a:spcPts val="0"/>
              </a:spcBef>
              <a:spcAft>
                <a:spcPts val="0"/>
              </a:spcAft>
              <a:buSzPts val="800"/>
              <a:buNone/>
              <a:defRPr sz="1000"/>
            </a:lvl8pPr>
            <a:lvl9pPr lvl="8" algn="r">
              <a:lnSpc>
                <a:spcPct val="100000"/>
              </a:lnSpc>
              <a:spcBef>
                <a:spcPts val="0"/>
              </a:spcBef>
              <a:spcAft>
                <a:spcPts val="0"/>
              </a:spcAft>
              <a:buSzPts val="800"/>
              <a:buNone/>
              <a:defRPr sz="1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ultimedia">
  <p:cSld name="Title + multimedia">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43"/>
          <p:cNvSpPr txBox="1"/>
          <p:nvPr>
            <p:ph type="ctrTitle"/>
          </p:nvPr>
        </p:nvSpPr>
        <p:spPr>
          <a:xfrm flipH="1">
            <a:off x="3609150" y="3368900"/>
            <a:ext cx="1939500" cy="5778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800"/>
              <a:buFont typeface="Source Code Pro Light"/>
              <a:buNone/>
              <a:defRPr sz="1000">
                <a:latin typeface="Source Code Pro Light"/>
                <a:ea typeface="Source Code Pro Light"/>
                <a:cs typeface="Source Code Pro Light"/>
                <a:sym typeface="Source Code Pro Light"/>
              </a:defRPr>
            </a:lvl1pPr>
            <a:lvl2pPr lvl="1" algn="r">
              <a:lnSpc>
                <a:spcPct val="100000"/>
              </a:lnSpc>
              <a:spcBef>
                <a:spcPts val="0"/>
              </a:spcBef>
              <a:spcAft>
                <a:spcPts val="0"/>
              </a:spcAft>
              <a:buSzPts val="4900"/>
              <a:buFont typeface="Source Code Pro"/>
              <a:buNone/>
              <a:defRPr sz="6500">
                <a:latin typeface="Source Code Pro"/>
                <a:ea typeface="Source Code Pro"/>
                <a:cs typeface="Source Code Pro"/>
                <a:sym typeface="Source Code Pro"/>
              </a:defRPr>
            </a:lvl2pPr>
            <a:lvl3pPr lvl="2" algn="r">
              <a:lnSpc>
                <a:spcPct val="100000"/>
              </a:lnSpc>
              <a:spcBef>
                <a:spcPts val="0"/>
              </a:spcBef>
              <a:spcAft>
                <a:spcPts val="0"/>
              </a:spcAft>
              <a:buSzPts val="4900"/>
              <a:buFont typeface="Source Code Pro"/>
              <a:buNone/>
              <a:defRPr sz="6500">
                <a:latin typeface="Source Code Pro"/>
                <a:ea typeface="Source Code Pro"/>
                <a:cs typeface="Source Code Pro"/>
                <a:sym typeface="Source Code Pro"/>
              </a:defRPr>
            </a:lvl3pPr>
            <a:lvl4pPr lvl="3" algn="r">
              <a:lnSpc>
                <a:spcPct val="100000"/>
              </a:lnSpc>
              <a:spcBef>
                <a:spcPts val="0"/>
              </a:spcBef>
              <a:spcAft>
                <a:spcPts val="0"/>
              </a:spcAft>
              <a:buSzPts val="4900"/>
              <a:buFont typeface="Source Code Pro"/>
              <a:buNone/>
              <a:defRPr sz="6500">
                <a:latin typeface="Source Code Pro"/>
                <a:ea typeface="Source Code Pro"/>
                <a:cs typeface="Source Code Pro"/>
                <a:sym typeface="Source Code Pro"/>
              </a:defRPr>
            </a:lvl4pPr>
            <a:lvl5pPr lvl="4" algn="r">
              <a:lnSpc>
                <a:spcPct val="100000"/>
              </a:lnSpc>
              <a:spcBef>
                <a:spcPts val="0"/>
              </a:spcBef>
              <a:spcAft>
                <a:spcPts val="0"/>
              </a:spcAft>
              <a:buSzPts val="4900"/>
              <a:buFont typeface="Source Code Pro"/>
              <a:buNone/>
              <a:defRPr sz="6500">
                <a:latin typeface="Source Code Pro"/>
                <a:ea typeface="Source Code Pro"/>
                <a:cs typeface="Source Code Pro"/>
                <a:sym typeface="Source Code Pro"/>
              </a:defRPr>
            </a:lvl5pPr>
            <a:lvl6pPr lvl="5" algn="r">
              <a:lnSpc>
                <a:spcPct val="100000"/>
              </a:lnSpc>
              <a:spcBef>
                <a:spcPts val="0"/>
              </a:spcBef>
              <a:spcAft>
                <a:spcPts val="0"/>
              </a:spcAft>
              <a:buSzPts val="4900"/>
              <a:buFont typeface="Source Code Pro"/>
              <a:buNone/>
              <a:defRPr sz="6500">
                <a:latin typeface="Source Code Pro"/>
                <a:ea typeface="Source Code Pro"/>
                <a:cs typeface="Source Code Pro"/>
                <a:sym typeface="Source Code Pro"/>
              </a:defRPr>
            </a:lvl6pPr>
            <a:lvl7pPr lvl="6" algn="r">
              <a:lnSpc>
                <a:spcPct val="100000"/>
              </a:lnSpc>
              <a:spcBef>
                <a:spcPts val="0"/>
              </a:spcBef>
              <a:spcAft>
                <a:spcPts val="0"/>
              </a:spcAft>
              <a:buSzPts val="4900"/>
              <a:buFont typeface="Source Code Pro"/>
              <a:buNone/>
              <a:defRPr sz="6500">
                <a:latin typeface="Source Code Pro"/>
                <a:ea typeface="Source Code Pro"/>
                <a:cs typeface="Source Code Pro"/>
                <a:sym typeface="Source Code Pro"/>
              </a:defRPr>
            </a:lvl7pPr>
            <a:lvl8pPr lvl="7" algn="r">
              <a:lnSpc>
                <a:spcPct val="100000"/>
              </a:lnSpc>
              <a:spcBef>
                <a:spcPts val="0"/>
              </a:spcBef>
              <a:spcAft>
                <a:spcPts val="0"/>
              </a:spcAft>
              <a:buSzPts val="4900"/>
              <a:buFont typeface="Source Code Pro"/>
              <a:buNone/>
              <a:defRPr sz="6500">
                <a:latin typeface="Source Code Pro"/>
                <a:ea typeface="Source Code Pro"/>
                <a:cs typeface="Source Code Pro"/>
                <a:sym typeface="Source Code Pro"/>
              </a:defRPr>
            </a:lvl8pPr>
            <a:lvl9pPr lvl="8" algn="r">
              <a:lnSpc>
                <a:spcPct val="100000"/>
              </a:lnSpc>
              <a:spcBef>
                <a:spcPts val="0"/>
              </a:spcBef>
              <a:spcAft>
                <a:spcPts val="0"/>
              </a:spcAft>
              <a:buSzPts val="4900"/>
              <a:buFont typeface="Source Code Pro"/>
              <a:buNone/>
              <a:defRPr sz="6500">
                <a:latin typeface="Source Code Pro"/>
                <a:ea typeface="Source Code Pro"/>
                <a:cs typeface="Source Code Pro"/>
                <a:sym typeface="Source Code Pro"/>
              </a:defRPr>
            </a:lvl9pPr>
          </a:lstStyle>
          <a:p/>
        </p:txBody>
      </p:sp>
      <p:sp>
        <p:nvSpPr>
          <p:cNvPr id="191" name="Google Shape;191;p43"/>
          <p:cNvSpPr txBox="1"/>
          <p:nvPr>
            <p:ph idx="2" type="ctrTitle"/>
          </p:nvPr>
        </p:nvSpPr>
        <p:spPr>
          <a:xfrm flipH="1">
            <a:off x="2988900" y="-665953"/>
            <a:ext cx="3166200" cy="19212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1800"/>
              <a:buNone/>
              <a:defRPr sz="2400"/>
            </a:lvl1pPr>
            <a:lvl2pPr lvl="1" algn="r">
              <a:lnSpc>
                <a:spcPct val="100000"/>
              </a:lnSpc>
              <a:spcBef>
                <a:spcPts val="0"/>
              </a:spcBef>
              <a:spcAft>
                <a:spcPts val="0"/>
              </a:spcAft>
              <a:buSzPts val="1800"/>
              <a:buNone/>
              <a:defRPr sz="2400"/>
            </a:lvl2pPr>
            <a:lvl3pPr lvl="2" algn="r">
              <a:lnSpc>
                <a:spcPct val="100000"/>
              </a:lnSpc>
              <a:spcBef>
                <a:spcPts val="0"/>
              </a:spcBef>
              <a:spcAft>
                <a:spcPts val="0"/>
              </a:spcAft>
              <a:buSzPts val="1800"/>
              <a:buNone/>
              <a:defRPr sz="2400"/>
            </a:lvl3pPr>
            <a:lvl4pPr lvl="3" algn="r">
              <a:lnSpc>
                <a:spcPct val="100000"/>
              </a:lnSpc>
              <a:spcBef>
                <a:spcPts val="0"/>
              </a:spcBef>
              <a:spcAft>
                <a:spcPts val="0"/>
              </a:spcAft>
              <a:buSzPts val="1800"/>
              <a:buNone/>
              <a:defRPr sz="2400"/>
            </a:lvl4pPr>
            <a:lvl5pPr lvl="4" algn="r">
              <a:lnSpc>
                <a:spcPct val="100000"/>
              </a:lnSpc>
              <a:spcBef>
                <a:spcPts val="0"/>
              </a:spcBef>
              <a:spcAft>
                <a:spcPts val="0"/>
              </a:spcAft>
              <a:buSzPts val="1800"/>
              <a:buNone/>
              <a:defRPr sz="2400"/>
            </a:lvl5pPr>
            <a:lvl6pPr lvl="5" algn="r">
              <a:lnSpc>
                <a:spcPct val="100000"/>
              </a:lnSpc>
              <a:spcBef>
                <a:spcPts val="0"/>
              </a:spcBef>
              <a:spcAft>
                <a:spcPts val="0"/>
              </a:spcAft>
              <a:buSzPts val="1800"/>
              <a:buNone/>
              <a:defRPr sz="2400"/>
            </a:lvl6pPr>
            <a:lvl7pPr lvl="6" algn="r">
              <a:lnSpc>
                <a:spcPct val="100000"/>
              </a:lnSpc>
              <a:spcBef>
                <a:spcPts val="0"/>
              </a:spcBef>
              <a:spcAft>
                <a:spcPts val="0"/>
              </a:spcAft>
              <a:buSzPts val="1800"/>
              <a:buNone/>
              <a:defRPr sz="2400"/>
            </a:lvl7pPr>
            <a:lvl8pPr lvl="7" algn="r">
              <a:lnSpc>
                <a:spcPct val="100000"/>
              </a:lnSpc>
              <a:spcBef>
                <a:spcPts val="0"/>
              </a:spcBef>
              <a:spcAft>
                <a:spcPts val="0"/>
              </a:spcAft>
              <a:buSzPts val="1800"/>
              <a:buNone/>
              <a:defRPr sz="2400"/>
            </a:lvl8pPr>
            <a:lvl9pPr lvl="8" algn="r">
              <a:lnSpc>
                <a:spcPct val="100000"/>
              </a:lnSpc>
              <a:spcBef>
                <a:spcPts val="0"/>
              </a:spcBef>
              <a:spcAft>
                <a:spcPts val="0"/>
              </a:spcAft>
              <a:buSzPts val="18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Three columns ">
    <p:bg>
      <p:bgPr>
        <a:blipFill>
          <a:blip r:embed="rId2">
            <a:alphaModFix/>
          </a:blip>
          <a:stretch>
            <a:fillRect/>
          </a:stretch>
        </a:blipFill>
      </p:bgPr>
    </p:bg>
    <p:spTree>
      <p:nvGrpSpPr>
        <p:cNvPr id="192" name="Shape 192"/>
        <p:cNvGrpSpPr/>
        <p:nvPr/>
      </p:nvGrpSpPr>
      <p:grpSpPr>
        <a:xfrm>
          <a:off x="0" y="0"/>
          <a:ext cx="0" cy="0"/>
          <a:chOff x="0" y="0"/>
          <a:chExt cx="0" cy="0"/>
        </a:xfrm>
      </p:grpSpPr>
      <p:sp>
        <p:nvSpPr>
          <p:cNvPr id="193" name="Google Shape;193;p44"/>
          <p:cNvSpPr txBox="1"/>
          <p:nvPr>
            <p:ph type="ctrTitle"/>
          </p:nvPr>
        </p:nvSpPr>
        <p:spPr>
          <a:xfrm>
            <a:off x="1348450" y="157530"/>
            <a:ext cx="6447000" cy="946200"/>
          </a:xfrm>
          <a:prstGeom prst="rect">
            <a:avLst/>
          </a:prstGeom>
          <a:noFill/>
          <a:ln>
            <a:noFill/>
          </a:ln>
        </p:spPr>
        <p:txBody>
          <a:bodyPr anchorCtr="0" anchor="ctr" bIns="68575" lIns="68575" spcFirstLastPara="1" rIns="68575" wrap="square" tIns="68575">
            <a:noAutofit/>
          </a:bodyPr>
          <a:lstStyle>
            <a:lvl1pPr lvl="0" algn="ctr">
              <a:lnSpc>
                <a:spcPct val="100000"/>
              </a:lnSpc>
              <a:spcBef>
                <a:spcPts val="0"/>
              </a:spcBef>
              <a:spcAft>
                <a:spcPts val="0"/>
              </a:spcAft>
              <a:buSzPts val="1800"/>
              <a:buFont typeface="Teko"/>
              <a:buNone/>
              <a:defRPr sz="2400">
                <a:latin typeface="Teko"/>
                <a:ea typeface="Teko"/>
                <a:cs typeface="Teko"/>
                <a:sym typeface="Teko"/>
              </a:defRPr>
            </a:lvl1pPr>
            <a:lvl2pPr lvl="1" algn="r">
              <a:lnSpc>
                <a:spcPct val="100000"/>
              </a:lnSpc>
              <a:spcBef>
                <a:spcPts val="0"/>
              </a:spcBef>
              <a:spcAft>
                <a:spcPts val="0"/>
              </a:spcAft>
              <a:buSzPts val="1800"/>
              <a:buFont typeface="Teko"/>
              <a:buNone/>
              <a:defRPr sz="2400">
                <a:latin typeface="Teko"/>
                <a:ea typeface="Teko"/>
                <a:cs typeface="Teko"/>
                <a:sym typeface="Teko"/>
              </a:defRPr>
            </a:lvl2pPr>
            <a:lvl3pPr lvl="2" algn="r">
              <a:lnSpc>
                <a:spcPct val="100000"/>
              </a:lnSpc>
              <a:spcBef>
                <a:spcPts val="0"/>
              </a:spcBef>
              <a:spcAft>
                <a:spcPts val="0"/>
              </a:spcAft>
              <a:buSzPts val="1800"/>
              <a:buFont typeface="Teko"/>
              <a:buNone/>
              <a:defRPr sz="2400">
                <a:latin typeface="Teko"/>
                <a:ea typeface="Teko"/>
                <a:cs typeface="Teko"/>
                <a:sym typeface="Teko"/>
              </a:defRPr>
            </a:lvl3pPr>
            <a:lvl4pPr lvl="3" algn="r">
              <a:lnSpc>
                <a:spcPct val="100000"/>
              </a:lnSpc>
              <a:spcBef>
                <a:spcPts val="0"/>
              </a:spcBef>
              <a:spcAft>
                <a:spcPts val="0"/>
              </a:spcAft>
              <a:buSzPts val="1800"/>
              <a:buFont typeface="Teko"/>
              <a:buNone/>
              <a:defRPr sz="2400">
                <a:latin typeface="Teko"/>
                <a:ea typeface="Teko"/>
                <a:cs typeface="Teko"/>
                <a:sym typeface="Teko"/>
              </a:defRPr>
            </a:lvl4pPr>
            <a:lvl5pPr lvl="4" algn="r">
              <a:lnSpc>
                <a:spcPct val="100000"/>
              </a:lnSpc>
              <a:spcBef>
                <a:spcPts val="0"/>
              </a:spcBef>
              <a:spcAft>
                <a:spcPts val="0"/>
              </a:spcAft>
              <a:buSzPts val="1800"/>
              <a:buFont typeface="Teko"/>
              <a:buNone/>
              <a:defRPr sz="2400">
                <a:latin typeface="Teko"/>
                <a:ea typeface="Teko"/>
                <a:cs typeface="Teko"/>
                <a:sym typeface="Teko"/>
              </a:defRPr>
            </a:lvl5pPr>
            <a:lvl6pPr lvl="5" algn="r">
              <a:lnSpc>
                <a:spcPct val="100000"/>
              </a:lnSpc>
              <a:spcBef>
                <a:spcPts val="0"/>
              </a:spcBef>
              <a:spcAft>
                <a:spcPts val="0"/>
              </a:spcAft>
              <a:buSzPts val="1800"/>
              <a:buFont typeface="Teko"/>
              <a:buNone/>
              <a:defRPr sz="2400">
                <a:latin typeface="Teko"/>
                <a:ea typeface="Teko"/>
                <a:cs typeface="Teko"/>
                <a:sym typeface="Teko"/>
              </a:defRPr>
            </a:lvl6pPr>
            <a:lvl7pPr lvl="6" algn="r">
              <a:lnSpc>
                <a:spcPct val="100000"/>
              </a:lnSpc>
              <a:spcBef>
                <a:spcPts val="0"/>
              </a:spcBef>
              <a:spcAft>
                <a:spcPts val="0"/>
              </a:spcAft>
              <a:buSzPts val="1800"/>
              <a:buFont typeface="Teko"/>
              <a:buNone/>
              <a:defRPr sz="2400">
                <a:latin typeface="Teko"/>
                <a:ea typeface="Teko"/>
                <a:cs typeface="Teko"/>
                <a:sym typeface="Teko"/>
              </a:defRPr>
            </a:lvl7pPr>
            <a:lvl8pPr lvl="7" algn="r">
              <a:lnSpc>
                <a:spcPct val="100000"/>
              </a:lnSpc>
              <a:spcBef>
                <a:spcPts val="0"/>
              </a:spcBef>
              <a:spcAft>
                <a:spcPts val="0"/>
              </a:spcAft>
              <a:buSzPts val="1800"/>
              <a:buFont typeface="Teko"/>
              <a:buNone/>
              <a:defRPr sz="2400">
                <a:latin typeface="Teko"/>
                <a:ea typeface="Teko"/>
                <a:cs typeface="Teko"/>
                <a:sym typeface="Teko"/>
              </a:defRPr>
            </a:lvl8pPr>
            <a:lvl9pPr lvl="8" algn="r">
              <a:lnSpc>
                <a:spcPct val="100000"/>
              </a:lnSpc>
              <a:spcBef>
                <a:spcPts val="0"/>
              </a:spcBef>
              <a:spcAft>
                <a:spcPts val="0"/>
              </a:spcAft>
              <a:buSzPts val="1800"/>
              <a:buFont typeface="Teko"/>
              <a:buNone/>
              <a:defRPr sz="2400">
                <a:latin typeface="Teko"/>
                <a:ea typeface="Teko"/>
                <a:cs typeface="Teko"/>
                <a:sym typeface="Teko"/>
              </a:defRPr>
            </a:lvl9pPr>
          </a:lstStyle>
          <a:p/>
        </p:txBody>
      </p:sp>
      <p:sp>
        <p:nvSpPr>
          <p:cNvPr id="194" name="Google Shape;194;p44"/>
          <p:cNvSpPr txBox="1"/>
          <p:nvPr>
            <p:ph idx="1" type="subTitle"/>
          </p:nvPr>
        </p:nvSpPr>
        <p:spPr>
          <a:xfrm>
            <a:off x="865200" y="3125022"/>
            <a:ext cx="1818000" cy="11124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800"/>
              <a:buNone/>
              <a:defRPr sz="1000"/>
            </a:lvl1pPr>
            <a:lvl2pPr lvl="1" algn="ctr">
              <a:lnSpc>
                <a:spcPct val="100000"/>
              </a:lnSpc>
              <a:spcBef>
                <a:spcPts val="0"/>
              </a:spcBef>
              <a:spcAft>
                <a:spcPts val="0"/>
              </a:spcAft>
              <a:buSzPts val="800"/>
              <a:buNone/>
              <a:defRPr sz="1000"/>
            </a:lvl2pPr>
            <a:lvl3pPr lvl="2" algn="ctr">
              <a:lnSpc>
                <a:spcPct val="100000"/>
              </a:lnSpc>
              <a:spcBef>
                <a:spcPts val="0"/>
              </a:spcBef>
              <a:spcAft>
                <a:spcPts val="0"/>
              </a:spcAft>
              <a:buSzPts val="800"/>
              <a:buNone/>
              <a:defRPr sz="1000"/>
            </a:lvl3pPr>
            <a:lvl4pPr lvl="3" algn="ctr">
              <a:lnSpc>
                <a:spcPct val="100000"/>
              </a:lnSpc>
              <a:spcBef>
                <a:spcPts val="0"/>
              </a:spcBef>
              <a:spcAft>
                <a:spcPts val="0"/>
              </a:spcAft>
              <a:buSzPts val="800"/>
              <a:buNone/>
              <a:defRPr sz="1000"/>
            </a:lvl4pPr>
            <a:lvl5pPr lvl="4" algn="ctr">
              <a:lnSpc>
                <a:spcPct val="100000"/>
              </a:lnSpc>
              <a:spcBef>
                <a:spcPts val="0"/>
              </a:spcBef>
              <a:spcAft>
                <a:spcPts val="0"/>
              </a:spcAft>
              <a:buSzPts val="800"/>
              <a:buNone/>
              <a:defRPr sz="1000"/>
            </a:lvl5pPr>
            <a:lvl6pPr lvl="5" algn="ctr">
              <a:lnSpc>
                <a:spcPct val="100000"/>
              </a:lnSpc>
              <a:spcBef>
                <a:spcPts val="0"/>
              </a:spcBef>
              <a:spcAft>
                <a:spcPts val="0"/>
              </a:spcAft>
              <a:buSzPts val="800"/>
              <a:buNone/>
              <a:defRPr sz="1000"/>
            </a:lvl6pPr>
            <a:lvl7pPr lvl="6" algn="ctr">
              <a:lnSpc>
                <a:spcPct val="100000"/>
              </a:lnSpc>
              <a:spcBef>
                <a:spcPts val="0"/>
              </a:spcBef>
              <a:spcAft>
                <a:spcPts val="0"/>
              </a:spcAft>
              <a:buSzPts val="800"/>
              <a:buNone/>
              <a:defRPr sz="1000"/>
            </a:lvl7pPr>
            <a:lvl8pPr lvl="7" algn="ctr">
              <a:lnSpc>
                <a:spcPct val="100000"/>
              </a:lnSpc>
              <a:spcBef>
                <a:spcPts val="0"/>
              </a:spcBef>
              <a:spcAft>
                <a:spcPts val="0"/>
              </a:spcAft>
              <a:buSzPts val="800"/>
              <a:buNone/>
              <a:defRPr sz="1000"/>
            </a:lvl8pPr>
            <a:lvl9pPr lvl="8" algn="ctr">
              <a:lnSpc>
                <a:spcPct val="100000"/>
              </a:lnSpc>
              <a:spcBef>
                <a:spcPts val="0"/>
              </a:spcBef>
              <a:spcAft>
                <a:spcPts val="0"/>
              </a:spcAft>
              <a:buSzPts val="800"/>
              <a:buNone/>
              <a:defRPr sz="1000"/>
            </a:lvl9pPr>
          </a:lstStyle>
          <a:p/>
        </p:txBody>
      </p:sp>
      <p:sp>
        <p:nvSpPr>
          <p:cNvPr id="195" name="Google Shape;195;p44"/>
          <p:cNvSpPr txBox="1"/>
          <p:nvPr>
            <p:ph idx="2" type="subTitle"/>
          </p:nvPr>
        </p:nvSpPr>
        <p:spPr>
          <a:xfrm>
            <a:off x="3663000" y="2744022"/>
            <a:ext cx="1818000" cy="11124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800"/>
              <a:buNone/>
              <a:defRPr sz="1000"/>
            </a:lvl1pPr>
            <a:lvl2pPr lvl="1" algn="ctr">
              <a:lnSpc>
                <a:spcPct val="100000"/>
              </a:lnSpc>
              <a:spcBef>
                <a:spcPts val="0"/>
              </a:spcBef>
              <a:spcAft>
                <a:spcPts val="0"/>
              </a:spcAft>
              <a:buSzPts val="800"/>
              <a:buNone/>
              <a:defRPr sz="1000"/>
            </a:lvl2pPr>
            <a:lvl3pPr lvl="2" algn="ctr">
              <a:lnSpc>
                <a:spcPct val="100000"/>
              </a:lnSpc>
              <a:spcBef>
                <a:spcPts val="0"/>
              </a:spcBef>
              <a:spcAft>
                <a:spcPts val="0"/>
              </a:spcAft>
              <a:buSzPts val="800"/>
              <a:buNone/>
              <a:defRPr sz="1000"/>
            </a:lvl3pPr>
            <a:lvl4pPr lvl="3" algn="ctr">
              <a:lnSpc>
                <a:spcPct val="100000"/>
              </a:lnSpc>
              <a:spcBef>
                <a:spcPts val="0"/>
              </a:spcBef>
              <a:spcAft>
                <a:spcPts val="0"/>
              </a:spcAft>
              <a:buSzPts val="800"/>
              <a:buNone/>
              <a:defRPr sz="1000"/>
            </a:lvl4pPr>
            <a:lvl5pPr lvl="4" algn="ctr">
              <a:lnSpc>
                <a:spcPct val="100000"/>
              </a:lnSpc>
              <a:spcBef>
                <a:spcPts val="0"/>
              </a:spcBef>
              <a:spcAft>
                <a:spcPts val="0"/>
              </a:spcAft>
              <a:buSzPts val="800"/>
              <a:buNone/>
              <a:defRPr sz="1000"/>
            </a:lvl5pPr>
            <a:lvl6pPr lvl="5" algn="ctr">
              <a:lnSpc>
                <a:spcPct val="100000"/>
              </a:lnSpc>
              <a:spcBef>
                <a:spcPts val="0"/>
              </a:spcBef>
              <a:spcAft>
                <a:spcPts val="0"/>
              </a:spcAft>
              <a:buSzPts val="800"/>
              <a:buNone/>
              <a:defRPr sz="1000"/>
            </a:lvl6pPr>
            <a:lvl7pPr lvl="6" algn="ctr">
              <a:lnSpc>
                <a:spcPct val="100000"/>
              </a:lnSpc>
              <a:spcBef>
                <a:spcPts val="0"/>
              </a:spcBef>
              <a:spcAft>
                <a:spcPts val="0"/>
              </a:spcAft>
              <a:buSzPts val="800"/>
              <a:buNone/>
              <a:defRPr sz="1000"/>
            </a:lvl7pPr>
            <a:lvl8pPr lvl="7" algn="ctr">
              <a:lnSpc>
                <a:spcPct val="100000"/>
              </a:lnSpc>
              <a:spcBef>
                <a:spcPts val="0"/>
              </a:spcBef>
              <a:spcAft>
                <a:spcPts val="0"/>
              </a:spcAft>
              <a:buSzPts val="800"/>
              <a:buNone/>
              <a:defRPr sz="1000"/>
            </a:lvl8pPr>
            <a:lvl9pPr lvl="8" algn="ctr">
              <a:lnSpc>
                <a:spcPct val="100000"/>
              </a:lnSpc>
              <a:spcBef>
                <a:spcPts val="0"/>
              </a:spcBef>
              <a:spcAft>
                <a:spcPts val="0"/>
              </a:spcAft>
              <a:buSzPts val="800"/>
              <a:buNone/>
              <a:defRPr sz="1000"/>
            </a:lvl9pPr>
          </a:lstStyle>
          <a:p/>
        </p:txBody>
      </p:sp>
      <p:sp>
        <p:nvSpPr>
          <p:cNvPr id="196" name="Google Shape;196;p44"/>
          <p:cNvSpPr txBox="1"/>
          <p:nvPr>
            <p:ph idx="3" type="ctrTitle"/>
          </p:nvPr>
        </p:nvSpPr>
        <p:spPr>
          <a:xfrm>
            <a:off x="464600" y="2879450"/>
            <a:ext cx="2619300" cy="3849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1800"/>
              <a:buFont typeface="Teko"/>
              <a:buNone/>
              <a:defRPr sz="2400">
                <a:latin typeface="Teko"/>
                <a:ea typeface="Teko"/>
                <a:cs typeface="Teko"/>
                <a:sym typeface="Teko"/>
              </a:defRPr>
            </a:lvl1pPr>
            <a:lvl2pPr lvl="1" algn="ctr">
              <a:lnSpc>
                <a:spcPct val="100000"/>
              </a:lnSpc>
              <a:spcBef>
                <a:spcPts val="0"/>
              </a:spcBef>
              <a:spcAft>
                <a:spcPts val="0"/>
              </a:spcAft>
              <a:buSzPts val="1800"/>
              <a:buFont typeface="Teko"/>
              <a:buNone/>
              <a:defRPr sz="2400">
                <a:latin typeface="Teko"/>
                <a:ea typeface="Teko"/>
                <a:cs typeface="Teko"/>
                <a:sym typeface="Teko"/>
              </a:defRPr>
            </a:lvl2pPr>
            <a:lvl3pPr lvl="2" algn="ctr">
              <a:lnSpc>
                <a:spcPct val="100000"/>
              </a:lnSpc>
              <a:spcBef>
                <a:spcPts val="0"/>
              </a:spcBef>
              <a:spcAft>
                <a:spcPts val="0"/>
              </a:spcAft>
              <a:buSzPts val="1800"/>
              <a:buFont typeface="Teko"/>
              <a:buNone/>
              <a:defRPr sz="2400">
                <a:latin typeface="Teko"/>
                <a:ea typeface="Teko"/>
                <a:cs typeface="Teko"/>
                <a:sym typeface="Teko"/>
              </a:defRPr>
            </a:lvl3pPr>
            <a:lvl4pPr lvl="3" algn="ctr">
              <a:lnSpc>
                <a:spcPct val="100000"/>
              </a:lnSpc>
              <a:spcBef>
                <a:spcPts val="0"/>
              </a:spcBef>
              <a:spcAft>
                <a:spcPts val="0"/>
              </a:spcAft>
              <a:buSzPts val="1800"/>
              <a:buFont typeface="Teko"/>
              <a:buNone/>
              <a:defRPr sz="2400">
                <a:latin typeface="Teko"/>
                <a:ea typeface="Teko"/>
                <a:cs typeface="Teko"/>
                <a:sym typeface="Teko"/>
              </a:defRPr>
            </a:lvl4pPr>
            <a:lvl5pPr lvl="4" algn="ctr">
              <a:lnSpc>
                <a:spcPct val="100000"/>
              </a:lnSpc>
              <a:spcBef>
                <a:spcPts val="0"/>
              </a:spcBef>
              <a:spcAft>
                <a:spcPts val="0"/>
              </a:spcAft>
              <a:buSzPts val="1800"/>
              <a:buFont typeface="Teko"/>
              <a:buNone/>
              <a:defRPr sz="2400">
                <a:latin typeface="Teko"/>
                <a:ea typeface="Teko"/>
                <a:cs typeface="Teko"/>
                <a:sym typeface="Teko"/>
              </a:defRPr>
            </a:lvl5pPr>
            <a:lvl6pPr lvl="5" algn="ctr">
              <a:lnSpc>
                <a:spcPct val="100000"/>
              </a:lnSpc>
              <a:spcBef>
                <a:spcPts val="0"/>
              </a:spcBef>
              <a:spcAft>
                <a:spcPts val="0"/>
              </a:spcAft>
              <a:buSzPts val="1800"/>
              <a:buFont typeface="Teko"/>
              <a:buNone/>
              <a:defRPr sz="2400">
                <a:latin typeface="Teko"/>
                <a:ea typeface="Teko"/>
                <a:cs typeface="Teko"/>
                <a:sym typeface="Teko"/>
              </a:defRPr>
            </a:lvl6pPr>
            <a:lvl7pPr lvl="6" algn="ctr">
              <a:lnSpc>
                <a:spcPct val="100000"/>
              </a:lnSpc>
              <a:spcBef>
                <a:spcPts val="0"/>
              </a:spcBef>
              <a:spcAft>
                <a:spcPts val="0"/>
              </a:spcAft>
              <a:buSzPts val="1800"/>
              <a:buFont typeface="Teko"/>
              <a:buNone/>
              <a:defRPr sz="2400">
                <a:latin typeface="Teko"/>
                <a:ea typeface="Teko"/>
                <a:cs typeface="Teko"/>
                <a:sym typeface="Teko"/>
              </a:defRPr>
            </a:lvl7pPr>
            <a:lvl8pPr lvl="7" algn="ctr">
              <a:lnSpc>
                <a:spcPct val="100000"/>
              </a:lnSpc>
              <a:spcBef>
                <a:spcPts val="0"/>
              </a:spcBef>
              <a:spcAft>
                <a:spcPts val="0"/>
              </a:spcAft>
              <a:buSzPts val="1800"/>
              <a:buFont typeface="Teko"/>
              <a:buNone/>
              <a:defRPr sz="2400">
                <a:latin typeface="Teko"/>
                <a:ea typeface="Teko"/>
                <a:cs typeface="Teko"/>
                <a:sym typeface="Teko"/>
              </a:defRPr>
            </a:lvl8pPr>
            <a:lvl9pPr lvl="8" algn="ctr">
              <a:lnSpc>
                <a:spcPct val="100000"/>
              </a:lnSpc>
              <a:spcBef>
                <a:spcPts val="0"/>
              </a:spcBef>
              <a:spcAft>
                <a:spcPts val="0"/>
              </a:spcAft>
              <a:buSzPts val="1800"/>
              <a:buFont typeface="Teko"/>
              <a:buNone/>
              <a:defRPr sz="2400">
                <a:latin typeface="Teko"/>
                <a:ea typeface="Teko"/>
                <a:cs typeface="Teko"/>
                <a:sym typeface="Teko"/>
              </a:defRPr>
            </a:lvl9pPr>
          </a:lstStyle>
          <a:p/>
        </p:txBody>
      </p:sp>
      <p:sp>
        <p:nvSpPr>
          <p:cNvPr id="197" name="Google Shape;197;p44"/>
          <p:cNvSpPr txBox="1"/>
          <p:nvPr>
            <p:ph idx="4" type="ctrTitle"/>
          </p:nvPr>
        </p:nvSpPr>
        <p:spPr>
          <a:xfrm>
            <a:off x="3262350" y="2498450"/>
            <a:ext cx="2619300" cy="3849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1800"/>
              <a:buFont typeface="Teko"/>
              <a:buNone/>
              <a:defRPr sz="2400">
                <a:latin typeface="Teko"/>
                <a:ea typeface="Teko"/>
                <a:cs typeface="Teko"/>
                <a:sym typeface="Teko"/>
              </a:defRPr>
            </a:lvl1pPr>
            <a:lvl2pPr lvl="1" algn="ctr">
              <a:lnSpc>
                <a:spcPct val="100000"/>
              </a:lnSpc>
              <a:spcBef>
                <a:spcPts val="0"/>
              </a:spcBef>
              <a:spcAft>
                <a:spcPts val="0"/>
              </a:spcAft>
              <a:buSzPts val="1800"/>
              <a:buFont typeface="Teko"/>
              <a:buNone/>
              <a:defRPr sz="2400">
                <a:latin typeface="Teko"/>
                <a:ea typeface="Teko"/>
                <a:cs typeface="Teko"/>
                <a:sym typeface="Teko"/>
              </a:defRPr>
            </a:lvl2pPr>
            <a:lvl3pPr lvl="2" algn="ctr">
              <a:lnSpc>
                <a:spcPct val="100000"/>
              </a:lnSpc>
              <a:spcBef>
                <a:spcPts val="0"/>
              </a:spcBef>
              <a:spcAft>
                <a:spcPts val="0"/>
              </a:spcAft>
              <a:buSzPts val="1800"/>
              <a:buFont typeface="Teko"/>
              <a:buNone/>
              <a:defRPr sz="2400">
                <a:latin typeface="Teko"/>
                <a:ea typeface="Teko"/>
                <a:cs typeface="Teko"/>
                <a:sym typeface="Teko"/>
              </a:defRPr>
            </a:lvl3pPr>
            <a:lvl4pPr lvl="3" algn="ctr">
              <a:lnSpc>
                <a:spcPct val="100000"/>
              </a:lnSpc>
              <a:spcBef>
                <a:spcPts val="0"/>
              </a:spcBef>
              <a:spcAft>
                <a:spcPts val="0"/>
              </a:spcAft>
              <a:buSzPts val="1800"/>
              <a:buFont typeface="Teko"/>
              <a:buNone/>
              <a:defRPr sz="2400">
                <a:latin typeface="Teko"/>
                <a:ea typeface="Teko"/>
                <a:cs typeface="Teko"/>
                <a:sym typeface="Teko"/>
              </a:defRPr>
            </a:lvl4pPr>
            <a:lvl5pPr lvl="4" algn="ctr">
              <a:lnSpc>
                <a:spcPct val="100000"/>
              </a:lnSpc>
              <a:spcBef>
                <a:spcPts val="0"/>
              </a:spcBef>
              <a:spcAft>
                <a:spcPts val="0"/>
              </a:spcAft>
              <a:buSzPts val="1800"/>
              <a:buFont typeface="Teko"/>
              <a:buNone/>
              <a:defRPr sz="2400">
                <a:latin typeface="Teko"/>
                <a:ea typeface="Teko"/>
                <a:cs typeface="Teko"/>
                <a:sym typeface="Teko"/>
              </a:defRPr>
            </a:lvl5pPr>
            <a:lvl6pPr lvl="5" algn="ctr">
              <a:lnSpc>
                <a:spcPct val="100000"/>
              </a:lnSpc>
              <a:spcBef>
                <a:spcPts val="0"/>
              </a:spcBef>
              <a:spcAft>
                <a:spcPts val="0"/>
              </a:spcAft>
              <a:buSzPts val="1800"/>
              <a:buFont typeface="Teko"/>
              <a:buNone/>
              <a:defRPr sz="2400">
                <a:latin typeface="Teko"/>
                <a:ea typeface="Teko"/>
                <a:cs typeface="Teko"/>
                <a:sym typeface="Teko"/>
              </a:defRPr>
            </a:lvl6pPr>
            <a:lvl7pPr lvl="6" algn="ctr">
              <a:lnSpc>
                <a:spcPct val="100000"/>
              </a:lnSpc>
              <a:spcBef>
                <a:spcPts val="0"/>
              </a:spcBef>
              <a:spcAft>
                <a:spcPts val="0"/>
              </a:spcAft>
              <a:buSzPts val="1800"/>
              <a:buFont typeface="Teko"/>
              <a:buNone/>
              <a:defRPr sz="2400">
                <a:latin typeface="Teko"/>
                <a:ea typeface="Teko"/>
                <a:cs typeface="Teko"/>
                <a:sym typeface="Teko"/>
              </a:defRPr>
            </a:lvl7pPr>
            <a:lvl8pPr lvl="7" algn="ctr">
              <a:lnSpc>
                <a:spcPct val="100000"/>
              </a:lnSpc>
              <a:spcBef>
                <a:spcPts val="0"/>
              </a:spcBef>
              <a:spcAft>
                <a:spcPts val="0"/>
              </a:spcAft>
              <a:buSzPts val="1800"/>
              <a:buFont typeface="Teko"/>
              <a:buNone/>
              <a:defRPr sz="2400">
                <a:latin typeface="Teko"/>
                <a:ea typeface="Teko"/>
                <a:cs typeface="Teko"/>
                <a:sym typeface="Teko"/>
              </a:defRPr>
            </a:lvl8pPr>
            <a:lvl9pPr lvl="8" algn="ctr">
              <a:lnSpc>
                <a:spcPct val="100000"/>
              </a:lnSpc>
              <a:spcBef>
                <a:spcPts val="0"/>
              </a:spcBef>
              <a:spcAft>
                <a:spcPts val="0"/>
              </a:spcAft>
              <a:buSzPts val="1800"/>
              <a:buFont typeface="Teko"/>
              <a:buNone/>
              <a:defRPr sz="2400">
                <a:latin typeface="Teko"/>
                <a:ea typeface="Teko"/>
                <a:cs typeface="Teko"/>
                <a:sym typeface="Teko"/>
              </a:defRPr>
            </a:lvl9pPr>
          </a:lstStyle>
          <a:p/>
        </p:txBody>
      </p:sp>
      <p:sp>
        <p:nvSpPr>
          <p:cNvPr id="198" name="Google Shape;198;p44"/>
          <p:cNvSpPr txBox="1"/>
          <p:nvPr>
            <p:ph idx="5" type="subTitle"/>
          </p:nvPr>
        </p:nvSpPr>
        <p:spPr>
          <a:xfrm>
            <a:off x="6460750" y="2286822"/>
            <a:ext cx="1818000" cy="11124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800"/>
              <a:buNone/>
              <a:defRPr sz="1000"/>
            </a:lvl1pPr>
            <a:lvl2pPr lvl="1" algn="ctr">
              <a:lnSpc>
                <a:spcPct val="100000"/>
              </a:lnSpc>
              <a:spcBef>
                <a:spcPts val="0"/>
              </a:spcBef>
              <a:spcAft>
                <a:spcPts val="0"/>
              </a:spcAft>
              <a:buSzPts val="800"/>
              <a:buNone/>
              <a:defRPr sz="1000"/>
            </a:lvl2pPr>
            <a:lvl3pPr lvl="2" algn="ctr">
              <a:lnSpc>
                <a:spcPct val="100000"/>
              </a:lnSpc>
              <a:spcBef>
                <a:spcPts val="0"/>
              </a:spcBef>
              <a:spcAft>
                <a:spcPts val="0"/>
              </a:spcAft>
              <a:buSzPts val="800"/>
              <a:buNone/>
              <a:defRPr sz="1000"/>
            </a:lvl3pPr>
            <a:lvl4pPr lvl="3" algn="ctr">
              <a:lnSpc>
                <a:spcPct val="100000"/>
              </a:lnSpc>
              <a:spcBef>
                <a:spcPts val="0"/>
              </a:spcBef>
              <a:spcAft>
                <a:spcPts val="0"/>
              </a:spcAft>
              <a:buSzPts val="800"/>
              <a:buNone/>
              <a:defRPr sz="1000"/>
            </a:lvl4pPr>
            <a:lvl5pPr lvl="4" algn="ctr">
              <a:lnSpc>
                <a:spcPct val="100000"/>
              </a:lnSpc>
              <a:spcBef>
                <a:spcPts val="0"/>
              </a:spcBef>
              <a:spcAft>
                <a:spcPts val="0"/>
              </a:spcAft>
              <a:buSzPts val="800"/>
              <a:buNone/>
              <a:defRPr sz="1000"/>
            </a:lvl5pPr>
            <a:lvl6pPr lvl="5" algn="ctr">
              <a:lnSpc>
                <a:spcPct val="100000"/>
              </a:lnSpc>
              <a:spcBef>
                <a:spcPts val="0"/>
              </a:spcBef>
              <a:spcAft>
                <a:spcPts val="0"/>
              </a:spcAft>
              <a:buSzPts val="800"/>
              <a:buNone/>
              <a:defRPr sz="1000"/>
            </a:lvl6pPr>
            <a:lvl7pPr lvl="6" algn="ctr">
              <a:lnSpc>
                <a:spcPct val="100000"/>
              </a:lnSpc>
              <a:spcBef>
                <a:spcPts val="0"/>
              </a:spcBef>
              <a:spcAft>
                <a:spcPts val="0"/>
              </a:spcAft>
              <a:buSzPts val="800"/>
              <a:buNone/>
              <a:defRPr sz="1000"/>
            </a:lvl7pPr>
            <a:lvl8pPr lvl="7" algn="ctr">
              <a:lnSpc>
                <a:spcPct val="100000"/>
              </a:lnSpc>
              <a:spcBef>
                <a:spcPts val="0"/>
              </a:spcBef>
              <a:spcAft>
                <a:spcPts val="0"/>
              </a:spcAft>
              <a:buSzPts val="800"/>
              <a:buNone/>
              <a:defRPr sz="1000"/>
            </a:lvl8pPr>
            <a:lvl9pPr lvl="8" algn="ctr">
              <a:lnSpc>
                <a:spcPct val="100000"/>
              </a:lnSpc>
              <a:spcBef>
                <a:spcPts val="0"/>
              </a:spcBef>
              <a:spcAft>
                <a:spcPts val="0"/>
              </a:spcAft>
              <a:buSzPts val="800"/>
              <a:buNone/>
              <a:defRPr sz="1000"/>
            </a:lvl9pPr>
          </a:lstStyle>
          <a:p/>
        </p:txBody>
      </p:sp>
      <p:sp>
        <p:nvSpPr>
          <p:cNvPr id="199" name="Google Shape;199;p44"/>
          <p:cNvSpPr txBox="1"/>
          <p:nvPr>
            <p:ph idx="6" type="ctrTitle"/>
          </p:nvPr>
        </p:nvSpPr>
        <p:spPr>
          <a:xfrm>
            <a:off x="6060100" y="2041250"/>
            <a:ext cx="2619300" cy="3849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1800"/>
              <a:buFont typeface="Teko"/>
              <a:buNone/>
              <a:defRPr sz="2400">
                <a:latin typeface="Teko"/>
                <a:ea typeface="Teko"/>
                <a:cs typeface="Teko"/>
                <a:sym typeface="Teko"/>
              </a:defRPr>
            </a:lvl1pPr>
            <a:lvl2pPr lvl="1" algn="ctr">
              <a:lnSpc>
                <a:spcPct val="100000"/>
              </a:lnSpc>
              <a:spcBef>
                <a:spcPts val="0"/>
              </a:spcBef>
              <a:spcAft>
                <a:spcPts val="0"/>
              </a:spcAft>
              <a:buSzPts val="1800"/>
              <a:buFont typeface="Teko"/>
              <a:buNone/>
              <a:defRPr sz="2400">
                <a:latin typeface="Teko"/>
                <a:ea typeface="Teko"/>
                <a:cs typeface="Teko"/>
                <a:sym typeface="Teko"/>
              </a:defRPr>
            </a:lvl2pPr>
            <a:lvl3pPr lvl="2" algn="ctr">
              <a:lnSpc>
                <a:spcPct val="100000"/>
              </a:lnSpc>
              <a:spcBef>
                <a:spcPts val="0"/>
              </a:spcBef>
              <a:spcAft>
                <a:spcPts val="0"/>
              </a:spcAft>
              <a:buSzPts val="1800"/>
              <a:buFont typeface="Teko"/>
              <a:buNone/>
              <a:defRPr sz="2400">
                <a:latin typeface="Teko"/>
                <a:ea typeface="Teko"/>
                <a:cs typeface="Teko"/>
                <a:sym typeface="Teko"/>
              </a:defRPr>
            </a:lvl3pPr>
            <a:lvl4pPr lvl="3" algn="ctr">
              <a:lnSpc>
                <a:spcPct val="100000"/>
              </a:lnSpc>
              <a:spcBef>
                <a:spcPts val="0"/>
              </a:spcBef>
              <a:spcAft>
                <a:spcPts val="0"/>
              </a:spcAft>
              <a:buSzPts val="1800"/>
              <a:buFont typeface="Teko"/>
              <a:buNone/>
              <a:defRPr sz="2400">
                <a:latin typeface="Teko"/>
                <a:ea typeface="Teko"/>
                <a:cs typeface="Teko"/>
                <a:sym typeface="Teko"/>
              </a:defRPr>
            </a:lvl4pPr>
            <a:lvl5pPr lvl="4" algn="ctr">
              <a:lnSpc>
                <a:spcPct val="100000"/>
              </a:lnSpc>
              <a:spcBef>
                <a:spcPts val="0"/>
              </a:spcBef>
              <a:spcAft>
                <a:spcPts val="0"/>
              </a:spcAft>
              <a:buSzPts val="1800"/>
              <a:buFont typeface="Teko"/>
              <a:buNone/>
              <a:defRPr sz="2400">
                <a:latin typeface="Teko"/>
                <a:ea typeface="Teko"/>
                <a:cs typeface="Teko"/>
                <a:sym typeface="Teko"/>
              </a:defRPr>
            </a:lvl5pPr>
            <a:lvl6pPr lvl="5" algn="ctr">
              <a:lnSpc>
                <a:spcPct val="100000"/>
              </a:lnSpc>
              <a:spcBef>
                <a:spcPts val="0"/>
              </a:spcBef>
              <a:spcAft>
                <a:spcPts val="0"/>
              </a:spcAft>
              <a:buSzPts val="1800"/>
              <a:buFont typeface="Teko"/>
              <a:buNone/>
              <a:defRPr sz="2400">
                <a:latin typeface="Teko"/>
                <a:ea typeface="Teko"/>
                <a:cs typeface="Teko"/>
                <a:sym typeface="Teko"/>
              </a:defRPr>
            </a:lvl6pPr>
            <a:lvl7pPr lvl="6" algn="ctr">
              <a:lnSpc>
                <a:spcPct val="100000"/>
              </a:lnSpc>
              <a:spcBef>
                <a:spcPts val="0"/>
              </a:spcBef>
              <a:spcAft>
                <a:spcPts val="0"/>
              </a:spcAft>
              <a:buSzPts val="1800"/>
              <a:buFont typeface="Teko"/>
              <a:buNone/>
              <a:defRPr sz="2400">
                <a:latin typeface="Teko"/>
                <a:ea typeface="Teko"/>
                <a:cs typeface="Teko"/>
                <a:sym typeface="Teko"/>
              </a:defRPr>
            </a:lvl7pPr>
            <a:lvl8pPr lvl="7" algn="ctr">
              <a:lnSpc>
                <a:spcPct val="100000"/>
              </a:lnSpc>
              <a:spcBef>
                <a:spcPts val="0"/>
              </a:spcBef>
              <a:spcAft>
                <a:spcPts val="0"/>
              </a:spcAft>
              <a:buSzPts val="1800"/>
              <a:buFont typeface="Teko"/>
              <a:buNone/>
              <a:defRPr sz="2400">
                <a:latin typeface="Teko"/>
                <a:ea typeface="Teko"/>
                <a:cs typeface="Teko"/>
                <a:sym typeface="Teko"/>
              </a:defRPr>
            </a:lvl8pPr>
            <a:lvl9pPr lvl="8" algn="ctr">
              <a:lnSpc>
                <a:spcPct val="100000"/>
              </a:lnSpc>
              <a:spcBef>
                <a:spcPts val="0"/>
              </a:spcBef>
              <a:spcAft>
                <a:spcPts val="0"/>
              </a:spcAft>
              <a:buSzPts val="1800"/>
              <a:buFont typeface="Teko"/>
              <a:buNone/>
              <a:defRPr sz="2400">
                <a:latin typeface="Teko"/>
                <a:ea typeface="Teko"/>
                <a:cs typeface="Teko"/>
                <a:sym typeface="Tek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hree columns  2">
    <p:bg>
      <p:bgPr>
        <a:blipFill>
          <a:blip r:embed="rId2">
            <a:alphaModFix/>
          </a:blip>
          <a:stretch>
            <a:fillRect/>
          </a:stretch>
        </a:blipFill>
      </p:bgPr>
    </p:bg>
    <p:spTree>
      <p:nvGrpSpPr>
        <p:cNvPr id="200" name="Shape 200"/>
        <p:cNvGrpSpPr/>
        <p:nvPr/>
      </p:nvGrpSpPr>
      <p:grpSpPr>
        <a:xfrm>
          <a:off x="0" y="0"/>
          <a:ext cx="0" cy="0"/>
          <a:chOff x="0" y="0"/>
          <a:chExt cx="0" cy="0"/>
        </a:xfrm>
      </p:grpSpPr>
      <p:sp>
        <p:nvSpPr>
          <p:cNvPr id="201" name="Google Shape;201;p45"/>
          <p:cNvSpPr txBox="1"/>
          <p:nvPr>
            <p:ph type="ctrTitle"/>
          </p:nvPr>
        </p:nvSpPr>
        <p:spPr>
          <a:xfrm>
            <a:off x="1348450" y="157530"/>
            <a:ext cx="6447000" cy="946200"/>
          </a:xfrm>
          <a:prstGeom prst="rect">
            <a:avLst/>
          </a:prstGeom>
          <a:noFill/>
          <a:ln>
            <a:noFill/>
          </a:ln>
        </p:spPr>
        <p:txBody>
          <a:bodyPr anchorCtr="0" anchor="ctr" bIns="68575" lIns="68575" spcFirstLastPara="1" rIns="68575" wrap="square" tIns="68575">
            <a:noAutofit/>
          </a:bodyPr>
          <a:lstStyle>
            <a:lvl1pPr lvl="0" algn="ctr">
              <a:lnSpc>
                <a:spcPct val="100000"/>
              </a:lnSpc>
              <a:spcBef>
                <a:spcPts val="0"/>
              </a:spcBef>
              <a:spcAft>
                <a:spcPts val="0"/>
              </a:spcAft>
              <a:buSzPts val="1800"/>
              <a:buFont typeface="Teko"/>
              <a:buNone/>
              <a:defRPr sz="2400">
                <a:latin typeface="Teko"/>
                <a:ea typeface="Teko"/>
                <a:cs typeface="Teko"/>
                <a:sym typeface="Teko"/>
              </a:defRPr>
            </a:lvl1pPr>
            <a:lvl2pPr lvl="1" algn="r">
              <a:lnSpc>
                <a:spcPct val="100000"/>
              </a:lnSpc>
              <a:spcBef>
                <a:spcPts val="0"/>
              </a:spcBef>
              <a:spcAft>
                <a:spcPts val="0"/>
              </a:spcAft>
              <a:buSzPts val="1800"/>
              <a:buFont typeface="Teko"/>
              <a:buNone/>
              <a:defRPr sz="2400">
                <a:latin typeface="Teko"/>
                <a:ea typeface="Teko"/>
                <a:cs typeface="Teko"/>
                <a:sym typeface="Teko"/>
              </a:defRPr>
            </a:lvl2pPr>
            <a:lvl3pPr lvl="2" algn="r">
              <a:lnSpc>
                <a:spcPct val="100000"/>
              </a:lnSpc>
              <a:spcBef>
                <a:spcPts val="0"/>
              </a:spcBef>
              <a:spcAft>
                <a:spcPts val="0"/>
              </a:spcAft>
              <a:buSzPts val="1800"/>
              <a:buFont typeface="Teko"/>
              <a:buNone/>
              <a:defRPr sz="2400">
                <a:latin typeface="Teko"/>
                <a:ea typeface="Teko"/>
                <a:cs typeface="Teko"/>
                <a:sym typeface="Teko"/>
              </a:defRPr>
            </a:lvl3pPr>
            <a:lvl4pPr lvl="3" algn="r">
              <a:lnSpc>
                <a:spcPct val="100000"/>
              </a:lnSpc>
              <a:spcBef>
                <a:spcPts val="0"/>
              </a:spcBef>
              <a:spcAft>
                <a:spcPts val="0"/>
              </a:spcAft>
              <a:buSzPts val="1800"/>
              <a:buFont typeface="Teko"/>
              <a:buNone/>
              <a:defRPr sz="2400">
                <a:latin typeface="Teko"/>
                <a:ea typeface="Teko"/>
                <a:cs typeface="Teko"/>
                <a:sym typeface="Teko"/>
              </a:defRPr>
            </a:lvl4pPr>
            <a:lvl5pPr lvl="4" algn="r">
              <a:lnSpc>
                <a:spcPct val="100000"/>
              </a:lnSpc>
              <a:spcBef>
                <a:spcPts val="0"/>
              </a:spcBef>
              <a:spcAft>
                <a:spcPts val="0"/>
              </a:spcAft>
              <a:buSzPts val="1800"/>
              <a:buFont typeface="Teko"/>
              <a:buNone/>
              <a:defRPr sz="2400">
                <a:latin typeface="Teko"/>
                <a:ea typeface="Teko"/>
                <a:cs typeface="Teko"/>
                <a:sym typeface="Teko"/>
              </a:defRPr>
            </a:lvl5pPr>
            <a:lvl6pPr lvl="5" algn="r">
              <a:lnSpc>
                <a:spcPct val="100000"/>
              </a:lnSpc>
              <a:spcBef>
                <a:spcPts val="0"/>
              </a:spcBef>
              <a:spcAft>
                <a:spcPts val="0"/>
              </a:spcAft>
              <a:buSzPts val="1800"/>
              <a:buFont typeface="Teko"/>
              <a:buNone/>
              <a:defRPr sz="2400">
                <a:latin typeface="Teko"/>
                <a:ea typeface="Teko"/>
                <a:cs typeface="Teko"/>
                <a:sym typeface="Teko"/>
              </a:defRPr>
            </a:lvl6pPr>
            <a:lvl7pPr lvl="6" algn="r">
              <a:lnSpc>
                <a:spcPct val="100000"/>
              </a:lnSpc>
              <a:spcBef>
                <a:spcPts val="0"/>
              </a:spcBef>
              <a:spcAft>
                <a:spcPts val="0"/>
              </a:spcAft>
              <a:buSzPts val="1800"/>
              <a:buFont typeface="Teko"/>
              <a:buNone/>
              <a:defRPr sz="2400">
                <a:latin typeface="Teko"/>
                <a:ea typeface="Teko"/>
                <a:cs typeface="Teko"/>
                <a:sym typeface="Teko"/>
              </a:defRPr>
            </a:lvl7pPr>
            <a:lvl8pPr lvl="7" algn="r">
              <a:lnSpc>
                <a:spcPct val="100000"/>
              </a:lnSpc>
              <a:spcBef>
                <a:spcPts val="0"/>
              </a:spcBef>
              <a:spcAft>
                <a:spcPts val="0"/>
              </a:spcAft>
              <a:buSzPts val="1800"/>
              <a:buFont typeface="Teko"/>
              <a:buNone/>
              <a:defRPr sz="2400">
                <a:latin typeface="Teko"/>
                <a:ea typeface="Teko"/>
                <a:cs typeface="Teko"/>
                <a:sym typeface="Teko"/>
              </a:defRPr>
            </a:lvl8pPr>
            <a:lvl9pPr lvl="8" algn="r">
              <a:lnSpc>
                <a:spcPct val="100000"/>
              </a:lnSpc>
              <a:spcBef>
                <a:spcPts val="0"/>
              </a:spcBef>
              <a:spcAft>
                <a:spcPts val="0"/>
              </a:spcAft>
              <a:buSzPts val="1800"/>
              <a:buFont typeface="Teko"/>
              <a:buNone/>
              <a:defRPr sz="2400">
                <a:latin typeface="Teko"/>
                <a:ea typeface="Teko"/>
                <a:cs typeface="Teko"/>
                <a:sym typeface="Teko"/>
              </a:defRPr>
            </a:lvl9pPr>
          </a:lstStyle>
          <a:p/>
        </p:txBody>
      </p:sp>
      <p:sp>
        <p:nvSpPr>
          <p:cNvPr id="202" name="Google Shape;202;p45"/>
          <p:cNvSpPr txBox="1"/>
          <p:nvPr>
            <p:ph idx="1" type="subTitle"/>
          </p:nvPr>
        </p:nvSpPr>
        <p:spPr>
          <a:xfrm>
            <a:off x="1206500" y="1629358"/>
            <a:ext cx="1496400" cy="1112400"/>
          </a:xfrm>
          <a:prstGeom prst="rect">
            <a:avLst/>
          </a:prstGeom>
          <a:noFill/>
          <a:ln>
            <a:noFill/>
          </a:ln>
        </p:spPr>
        <p:txBody>
          <a:bodyPr anchorCtr="0" anchor="t" bIns="68575" lIns="68575" spcFirstLastPara="1" rIns="68575" wrap="square" tIns="68575">
            <a:noAutofit/>
          </a:bodyPr>
          <a:lstStyle>
            <a:lvl1pPr lvl="0" algn="r">
              <a:lnSpc>
                <a:spcPct val="100000"/>
              </a:lnSpc>
              <a:spcBef>
                <a:spcPts val="0"/>
              </a:spcBef>
              <a:spcAft>
                <a:spcPts val="0"/>
              </a:spcAft>
              <a:buSzPts val="800"/>
              <a:buNone/>
              <a:defRPr sz="1000"/>
            </a:lvl1pPr>
            <a:lvl2pPr lvl="1" algn="r">
              <a:lnSpc>
                <a:spcPct val="100000"/>
              </a:lnSpc>
              <a:spcBef>
                <a:spcPts val="0"/>
              </a:spcBef>
              <a:spcAft>
                <a:spcPts val="0"/>
              </a:spcAft>
              <a:buSzPts val="800"/>
              <a:buNone/>
              <a:defRPr sz="1000"/>
            </a:lvl2pPr>
            <a:lvl3pPr lvl="2" algn="r">
              <a:lnSpc>
                <a:spcPct val="100000"/>
              </a:lnSpc>
              <a:spcBef>
                <a:spcPts val="0"/>
              </a:spcBef>
              <a:spcAft>
                <a:spcPts val="0"/>
              </a:spcAft>
              <a:buSzPts val="800"/>
              <a:buNone/>
              <a:defRPr sz="1000"/>
            </a:lvl3pPr>
            <a:lvl4pPr lvl="3" algn="r">
              <a:lnSpc>
                <a:spcPct val="100000"/>
              </a:lnSpc>
              <a:spcBef>
                <a:spcPts val="0"/>
              </a:spcBef>
              <a:spcAft>
                <a:spcPts val="0"/>
              </a:spcAft>
              <a:buSzPts val="800"/>
              <a:buNone/>
              <a:defRPr sz="1000"/>
            </a:lvl4pPr>
            <a:lvl5pPr lvl="4" algn="r">
              <a:lnSpc>
                <a:spcPct val="100000"/>
              </a:lnSpc>
              <a:spcBef>
                <a:spcPts val="0"/>
              </a:spcBef>
              <a:spcAft>
                <a:spcPts val="0"/>
              </a:spcAft>
              <a:buSzPts val="800"/>
              <a:buNone/>
              <a:defRPr sz="1000"/>
            </a:lvl5pPr>
            <a:lvl6pPr lvl="5" algn="r">
              <a:lnSpc>
                <a:spcPct val="100000"/>
              </a:lnSpc>
              <a:spcBef>
                <a:spcPts val="0"/>
              </a:spcBef>
              <a:spcAft>
                <a:spcPts val="0"/>
              </a:spcAft>
              <a:buSzPts val="800"/>
              <a:buNone/>
              <a:defRPr sz="1000"/>
            </a:lvl6pPr>
            <a:lvl7pPr lvl="6" algn="r">
              <a:lnSpc>
                <a:spcPct val="100000"/>
              </a:lnSpc>
              <a:spcBef>
                <a:spcPts val="0"/>
              </a:spcBef>
              <a:spcAft>
                <a:spcPts val="0"/>
              </a:spcAft>
              <a:buSzPts val="800"/>
              <a:buNone/>
              <a:defRPr sz="1000"/>
            </a:lvl7pPr>
            <a:lvl8pPr lvl="7" algn="r">
              <a:lnSpc>
                <a:spcPct val="100000"/>
              </a:lnSpc>
              <a:spcBef>
                <a:spcPts val="0"/>
              </a:spcBef>
              <a:spcAft>
                <a:spcPts val="0"/>
              </a:spcAft>
              <a:buSzPts val="800"/>
              <a:buNone/>
              <a:defRPr sz="1000"/>
            </a:lvl8pPr>
            <a:lvl9pPr lvl="8" algn="r">
              <a:lnSpc>
                <a:spcPct val="100000"/>
              </a:lnSpc>
              <a:spcBef>
                <a:spcPts val="0"/>
              </a:spcBef>
              <a:spcAft>
                <a:spcPts val="0"/>
              </a:spcAft>
              <a:buSzPts val="800"/>
              <a:buNone/>
              <a:defRPr sz="1000"/>
            </a:lvl9pPr>
          </a:lstStyle>
          <a:p/>
        </p:txBody>
      </p:sp>
      <p:sp>
        <p:nvSpPr>
          <p:cNvPr id="203" name="Google Shape;203;p45"/>
          <p:cNvSpPr txBox="1"/>
          <p:nvPr>
            <p:ph idx="2" type="subTitle"/>
          </p:nvPr>
        </p:nvSpPr>
        <p:spPr>
          <a:xfrm>
            <a:off x="3814200" y="2106536"/>
            <a:ext cx="1496400" cy="1112400"/>
          </a:xfrm>
          <a:prstGeom prst="rect">
            <a:avLst/>
          </a:prstGeom>
          <a:noFill/>
          <a:ln>
            <a:noFill/>
          </a:ln>
        </p:spPr>
        <p:txBody>
          <a:bodyPr anchorCtr="0" anchor="t" bIns="68575" lIns="68575" spcFirstLastPara="1" rIns="68575" wrap="square" tIns="68575">
            <a:noAutofit/>
          </a:bodyPr>
          <a:lstStyle>
            <a:lvl1pPr lvl="0" algn="r">
              <a:lnSpc>
                <a:spcPct val="100000"/>
              </a:lnSpc>
              <a:spcBef>
                <a:spcPts val="0"/>
              </a:spcBef>
              <a:spcAft>
                <a:spcPts val="0"/>
              </a:spcAft>
              <a:buSzPts val="800"/>
              <a:buNone/>
              <a:defRPr sz="1000"/>
            </a:lvl1pPr>
            <a:lvl2pPr lvl="1" algn="r">
              <a:lnSpc>
                <a:spcPct val="100000"/>
              </a:lnSpc>
              <a:spcBef>
                <a:spcPts val="0"/>
              </a:spcBef>
              <a:spcAft>
                <a:spcPts val="0"/>
              </a:spcAft>
              <a:buSzPts val="800"/>
              <a:buNone/>
              <a:defRPr sz="1000"/>
            </a:lvl2pPr>
            <a:lvl3pPr lvl="2" algn="r">
              <a:lnSpc>
                <a:spcPct val="100000"/>
              </a:lnSpc>
              <a:spcBef>
                <a:spcPts val="0"/>
              </a:spcBef>
              <a:spcAft>
                <a:spcPts val="0"/>
              </a:spcAft>
              <a:buSzPts val="800"/>
              <a:buNone/>
              <a:defRPr sz="1000"/>
            </a:lvl3pPr>
            <a:lvl4pPr lvl="3" algn="r">
              <a:lnSpc>
                <a:spcPct val="100000"/>
              </a:lnSpc>
              <a:spcBef>
                <a:spcPts val="0"/>
              </a:spcBef>
              <a:spcAft>
                <a:spcPts val="0"/>
              </a:spcAft>
              <a:buSzPts val="800"/>
              <a:buNone/>
              <a:defRPr sz="1000"/>
            </a:lvl4pPr>
            <a:lvl5pPr lvl="4" algn="r">
              <a:lnSpc>
                <a:spcPct val="100000"/>
              </a:lnSpc>
              <a:spcBef>
                <a:spcPts val="0"/>
              </a:spcBef>
              <a:spcAft>
                <a:spcPts val="0"/>
              </a:spcAft>
              <a:buSzPts val="800"/>
              <a:buNone/>
              <a:defRPr sz="1000"/>
            </a:lvl5pPr>
            <a:lvl6pPr lvl="5" algn="r">
              <a:lnSpc>
                <a:spcPct val="100000"/>
              </a:lnSpc>
              <a:spcBef>
                <a:spcPts val="0"/>
              </a:spcBef>
              <a:spcAft>
                <a:spcPts val="0"/>
              </a:spcAft>
              <a:buSzPts val="800"/>
              <a:buNone/>
              <a:defRPr sz="1000"/>
            </a:lvl6pPr>
            <a:lvl7pPr lvl="6" algn="r">
              <a:lnSpc>
                <a:spcPct val="100000"/>
              </a:lnSpc>
              <a:spcBef>
                <a:spcPts val="0"/>
              </a:spcBef>
              <a:spcAft>
                <a:spcPts val="0"/>
              </a:spcAft>
              <a:buSzPts val="800"/>
              <a:buNone/>
              <a:defRPr sz="1000"/>
            </a:lvl7pPr>
            <a:lvl8pPr lvl="7" algn="r">
              <a:lnSpc>
                <a:spcPct val="100000"/>
              </a:lnSpc>
              <a:spcBef>
                <a:spcPts val="0"/>
              </a:spcBef>
              <a:spcAft>
                <a:spcPts val="0"/>
              </a:spcAft>
              <a:buSzPts val="800"/>
              <a:buNone/>
              <a:defRPr sz="1000"/>
            </a:lvl8pPr>
            <a:lvl9pPr lvl="8" algn="r">
              <a:lnSpc>
                <a:spcPct val="100000"/>
              </a:lnSpc>
              <a:spcBef>
                <a:spcPts val="0"/>
              </a:spcBef>
              <a:spcAft>
                <a:spcPts val="0"/>
              </a:spcAft>
              <a:buSzPts val="800"/>
              <a:buNone/>
              <a:defRPr sz="1000"/>
            </a:lvl9pPr>
          </a:lstStyle>
          <a:p/>
        </p:txBody>
      </p:sp>
      <p:sp>
        <p:nvSpPr>
          <p:cNvPr id="204" name="Google Shape;204;p45"/>
          <p:cNvSpPr txBox="1"/>
          <p:nvPr>
            <p:ph idx="3" type="ctrTitle"/>
          </p:nvPr>
        </p:nvSpPr>
        <p:spPr>
          <a:xfrm>
            <a:off x="83600" y="1303504"/>
            <a:ext cx="2619300" cy="384900"/>
          </a:xfrm>
          <a:prstGeom prst="rect">
            <a:avLst/>
          </a:prstGeom>
          <a:noFill/>
          <a:ln>
            <a:noFill/>
          </a:ln>
        </p:spPr>
        <p:txBody>
          <a:bodyPr anchorCtr="0" anchor="b" bIns="68575" lIns="68575" spcFirstLastPara="1" rIns="68575" wrap="square" tIns="68575">
            <a:noAutofit/>
          </a:bodyPr>
          <a:lstStyle>
            <a:lvl1pPr lvl="0" algn="r">
              <a:lnSpc>
                <a:spcPct val="100000"/>
              </a:lnSpc>
              <a:spcBef>
                <a:spcPts val="0"/>
              </a:spcBef>
              <a:spcAft>
                <a:spcPts val="0"/>
              </a:spcAft>
              <a:buSzPts val="1400"/>
              <a:buFont typeface="Teko"/>
              <a:buNone/>
              <a:defRPr sz="1800">
                <a:latin typeface="Teko"/>
                <a:ea typeface="Teko"/>
                <a:cs typeface="Teko"/>
                <a:sym typeface="Teko"/>
              </a:defRPr>
            </a:lvl1pPr>
            <a:lvl2pPr lvl="1" algn="r">
              <a:lnSpc>
                <a:spcPct val="100000"/>
              </a:lnSpc>
              <a:spcBef>
                <a:spcPts val="0"/>
              </a:spcBef>
              <a:spcAft>
                <a:spcPts val="0"/>
              </a:spcAft>
              <a:buSzPts val="1400"/>
              <a:buFont typeface="Teko"/>
              <a:buNone/>
              <a:defRPr sz="1800">
                <a:latin typeface="Teko"/>
                <a:ea typeface="Teko"/>
                <a:cs typeface="Teko"/>
                <a:sym typeface="Teko"/>
              </a:defRPr>
            </a:lvl2pPr>
            <a:lvl3pPr lvl="2" algn="r">
              <a:lnSpc>
                <a:spcPct val="100000"/>
              </a:lnSpc>
              <a:spcBef>
                <a:spcPts val="0"/>
              </a:spcBef>
              <a:spcAft>
                <a:spcPts val="0"/>
              </a:spcAft>
              <a:buSzPts val="1400"/>
              <a:buFont typeface="Teko"/>
              <a:buNone/>
              <a:defRPr sz="1800">
                <a:latin typeface="Teko"/>
                <a:ea typeface="Teko"/>
                <a:cs typeface="Teko"/>
                <a:sym typeface="Teko"/>
              </a:defRPr>
            </a:lvl3pPr>
            <a:lvl4pPr lvl="3" algn="r">
              <a:lnSpc>
                <a:spcPct val="100000"/>
              </a:lnSpc>
              <a:spcBef>
                <a:spcPts val="0"/>
              </a:spcBef>
              <a:spcAft>
                <a:spcPts val="0"/>
              </a:spcAft>
              <a:buSzPts val="1400"/>
              <a:buFont typeface="Teko"/>
              <a:buNone/>
              <a:defRPr sz="1800">
                <a:latin typeface="Teko"/>
                <a:ea typeface="Teko"/>
                <a:cs typeface="Teko"/>
                <a:sym typeface="Teko"/>
              </a:defRPr>
            </a:lvl4pPr>
            <a:lvl5pPr lvl="4" algn="r">
              <a:lnSpc>
                <a:spcPct val="100000"/>
              </a:lnSpc>
              <a:spcBef>
                <a:spcPts val="0"/>
              </a:spcBef>
              <a:spcAft>
                <a:spcPts val="0"/>
              </a:spcAft>
              <a:buSzPts val="1400"/>
              <a:buFont typeface="Teko"/>
              <a:buNone/>
              <a:defRPr sz="1800">
                <a:latin typeface="Teko"/>
                <a:ea typeface="Teko"/>
                <a:cs typeface="Teko"/>
                <a:sym typeface="Teko"/>
              </a:defRPr>
            </a:lvl5pPr>
            <a:lvl6pPr lvl="5" algn="r">
              <a:lnSpc>
                <a:spcPct val="100000"/>
              </a:lnSpc>
              <a:spcBef>
                <a:spcPts val="0"/>
              </a:spcBef>
              <a:spcAft>
                <a:spcPts val="0"/>
              </a:spcAft>
              <a:buSzPts val="1400"/>
              <a:buFont typeface="Teko"/>
              <a:buNone/>
              <a:defRPr sz="1800">
                <a:latin typeface="Teko"/>
                <a:ea typeface="Teko"/>
                <a:cs typeface="Teko"/>
                <a:sym typeface="Teko"/>
              </a:defRPr>
            </a:lvl6pPr>
            <a:lvl7pPr lvl="6" algn="r">
              <a:lnSpc>
                <a:spcPct val="100000"/>
              </a:lnSpc>
              <a:spcBef>
                <a:spcPts val="0"/>
              </a:spcBef>
              <a:spcAft>
                <a:spcPts val="0"/>
              </a:spcAft>
              <a:buSzPts val="1400"/>
              <a:buFont typeface="Teko"/>
              <a:buNone/>
              <a:defRPr sz="1800">
                <a:latin typeface="Teko"/>
                <a:ea typeface="Teko"/>
                <a:cs typeface="Teko"/>
                <a:sym typeface="Teko"/>
              </a:defRPr>
            </a:lvl7pPr>
            <a:lvl8pPr lvl="7" algn="r">
              <a:lnSpc>
                <a:spcPct val="100000"/>
              </a:lnSpc>
              <a:spcBef>
                <a:spcPts val="0"/>
              </a:spcBef>
              <a:spcAft>
                <a:spcPts val="0"/>
              </a:spcAft>
              <a:buSzPts val="1400"/>
              <a:buFont typeface="Teko"/>
              <a:buNone/>
              <a:defRPr sz="1800">
                <a:latin typeface="Teko"/>
                <a:ea typeface="Teko"/>
                <a:cs typeface="Teko"/>
                <a:sym typeface="Teko"/>
              </a:defRPr>
            </a:lvl8pPr>
            <a:lvl9pPr lvl="8" algn="r">
              <a:lnSpc>
                <a:spcPct val="100000"/>
              </a:lnSpc>
              <a:spcBef>
                <a:spcPts val="0"/>
              </a:spcBef>
              <a:spcAft>
                <a:spcPts val="0"/>
              </a:spcAft>
              <a:buSzPts val="1400"/>
              <a:buFont typeface="Teko"/>
              <a:buNone/>
              <a:defRPr sz="1800">
                <a:latin typeface="Teko"/>
                <a:ea typeface="Teko"/>
                <a:cs typeface="Teko"/>
                <a:sym typeface="Teko"/>
              </a:defRPr>
            </a:lvl9pPr>
          </a:lstStyle>
          <a:p/>
        </p:txBody>
      </p:sp>
      <p:sp>
        <p:nvSpPr>
          <p:cNvPr id="205" name="Google Shape;205;p45"/>
          <p:cNvSpPr txBox="1"/>
          <p:nvPr>
            <p:ph idx="4" type="ctrTitle"/>
          </p:nvPr>
        </p:nvSpPr>
        <p:spPr>
          <a:xfrm>
            <a:off x="2691300" y="1769763"/>
            <a:ext cx="2619300" cy="384900"/>
          </a:xfrm>
          <a:prstGeom prst="rect">
            <a:avLst/>
          </a:prstGeom>
          <a:noFill/>
          <a:ln>
            <a:noFill/>
          </a:ln>
        </p:spPr>
        <p:txBody>
          <a:bodyPr anchorCtr="0" anchor="b" bIns="68575" lIns="68575" spcFirstLastPara="1" rIns="68575" wrap="square" tIns="68575">
            <a:noAutofit/>
          </a:bodyPr>
          <a:lstStyle>
            <a:lvl1pPr lvl="0" algn="r">
              <a:lnSpc>
                <a:spcPct val="100000"/>
              </a:lnSpc>
              <a:spcBef>
                <a:spcPts val="0"/>
              </a:spcBef>
              <a:spcAft>
                <a:spcPts val="0"/>
              </a:spcAft>
              <a:buSzPts val="1400"/>
              <a:buFont typeface="Teko"/>
              <a:buNone/>
              <a:defRPr sz="1800">
                <a:latin typeface="Teko"/>
                <a:ea typeface="Teko"/>
                <a:cs typeface="Teko"/>
                <a:sym typeface="Teko"/>
              </a:defRPr>
            </a:lvl1pPr>
            <a:lvl2pPr lvl="1" algn="r">
              <a:lnSpc>
                <a:spcPct val="100000"/>
              </a:lnSpc>
              <a:spcBef>
                <a:spcPts val="0"/>
              </a:spcBef>
              <a:spcAft>
                <a:spcPts val="0"/>
              </a:spcAft>
              <a:buSzPts val="1400"/>
              <a:buFont typeface="Teko"/>
              <a:buNone/>
              <a:defRPr sz="1800">
                <a:latin typeface="Teko"/>
                <a:ea typeface="Teko"/>
                <a:cs typeface="Teko"/>
                <a:sym typeface="Teko"/>
              </a:defRPr>
            </a:lvl2pPr>
            <a:lvl3pPr lvl="2" algn="r">
              <a:lnSpc>
                <a:spcPct val="100000"/>
              </a:lnSpc>
              <a:spcBef>
                <a:spcPts val="0"/>
              </a:spcBef>
              <a:spcAft>
                <a:spcPts val="0"/>
              </a:spcAft>
              <a:buSzPts val="1400"/>
              <a:buFont typeface="Teko"/>
              <a:buNone/>
              <a:defRPr sz="1800">
                <a:latin typeface="Teko"/>
                <a:ea typeface="Teko"/>
                <a:cs typeface="Teko"/>
                <a:sym typeface="Teko"/>
              </a:defRPr>
            </a:lvl3pPr>
            <a:lvl4pPr lvl="3" algn="r">
              <a:lnSpc>
                <a:spcPct val="100000"/>
              </a:lnSpc>
              <a:spcBef>
                <a:spcPts val="0"/>
              </a:spcBef>
              <a:spcAft>
                <a:spcPts val="0"/>
              </a:spcAft>
              <a:buSzPts val="1400"/>
              <a:buFont typeface="Teko"/>
              <a:buNone/>
              <a:defRPr sz="1800">
                <a:latin typeface="Teko"/>
                <a:ea typeface="Teko"/>
                <a:cs typeface="Teko"/>
                <a:sym typeface="Teko"/>
              </a:defRPr>
            </a:lvl4pPr>
            <a:lvl5pPr lvl="4" algn="r">
              <a:lnSpc>
                <a:spcPct val="100000"/>
              </a:lnSpc>
              <a:spcBef>
                <a:spcPts val="0"/>
              </a:spcBef>
              <a:spcAft>
                <a:spcPts val="0"/>
              </a:spcAft>
              <a:buSzPts val="1400"/>
              <a:buFont typeface="Teko"/>
              <a:buNone/>
              <a:defRPr sz="1800">
                <a:latin typeface="Teko"/>
                <a:ea typeface="Teko"/>
                <a:cs typeface="Teko"/>
                <a:sym typeface="Teko"/>
              </a:defRPr>
            </a:lvl5pPr>
            <a:lvl6pPr lvl="5" algn="r">
              <a:lnSpc>
                <a:spcPct val="100000"/>
              </a:lnSpc>
              <a:spcBef>
                <a:spcPts val="0"/>
              </a:spcBef>
              <a:spcAft>
                <a:spcPts val="0"/>
              </a:spcAft>
              <a:buSzPts val="1400"/>
              <a:buFont typeface="Teko"/>
              <a:buNone/>
              <a:defRPr sz="1800">
                <a:latin typeface="Teko"/>
                <a:ea typeface="Teko"/>
                <a:cs typeface="Teko"/>
                <a:sym typeface="Teko"/>
              </a:defRPr>
            </a:lvl6pPr>
            <a:lvl7pPr lvl="6" algn="r">
              <a:lnSpc>
                <a:spcPct val="100000"/>
              </a:lnSpc>
              <a:spcBef>
                <a:spcPts val="0"/>
              </a:spcBef>
              <a:spcAft>
                <a:spcPts val="0"/>
              </a:spcAft>
              <a:buSzPts val="1400"/>
              <a:buFont typeface="Teko"/>
              <a:buNone/>
              <a:defRPr sz="1800">
                <a:latin typeface="Teko"/>
                <a:ea typeface="Teko"/>
                <a:cs typeface="Teko"/>
                <a:sym typeface="Teko"/>
              </a:defRPr>
            </a:lvl7pPr>
            <a:lvl8pPr lvl="7" algn="r">
              <a:lnSpc>
                <a:spcPct val="100000"/>
              </a:lnSpc>
              <a:spcBef>
                <a:spcPts val="0"/>
              </a:spcBef>
              <a:spcAft>
                <a:spcPts val="0"/>
              </a:spcAft>
              <a:buSzPts val="1400"/>
              <a:buFont typeface="Teko"/>
              <a:buNone/>
              <a:defRPr sz="1800">
                <a:latin typeface="Teko"/>
                <a:ea typeface="Teko"/>
                <a:cs typeface="Teko"/>
                <a:sym typeface="Teko"/>
              </a:defRPr>
            </a:lvl8pPr>
            <a:lvl9pPr lvl="8" algn="r">
              <a:lnSpc>
                <a:spcPct val="100000"/>
              </a:lnSpc>
              <a:spcBef>
                <a:spcPts val="0"/>
              </a:spcBef>
              <a:spcAft>
                <a:spcPts val="0"/>
              </a:spcAft>
              <a:buSzPts val="1400"/>
              <a:buFont typeface="Teko"/>
              <a:buNone/>
              <a:defRPr sz="1800">
                <a:latin typeface="Teko"/>
                <a:ea typeface="Teko"/>
                <a:cs typeface="Teko"/>
                <a:sym typeface="Teko"/>
              </a:defRPr>
            </a:lvl9pPr>
          </a:lstStyle>
          <a:p/>
        </p:txBody>
      </p:sp>
      <p:sp>
        <p:nvSpPr>
          <p:cNvPr id="206" name="Google Shape;206;p45"/>
          <p:cNvSpPr txBox="1"/>
          <p:nvPr>
            <p:ph idx="5" type="subTitle"/>
          </p:nvPr>
        </p:nvSpPr>
        <p:spPr>
          <a:xfrm>
            <a:off x="6421000" y="2474670"/>
            <a:ext cx="1496400" cy="1112400"/>
          </a:xfrm>
          <a:prstGeom prst="rect">
            <a:avLst/>
          </a:prstGeom>
          <a:noFill/>
          <a:ln>
            <a:noFill/>
          </a:ln>
        </p:spPr>
        <p:txBody>
          <a:bodyPr anchorCtr="0" anchor="t" bIns="68575" lIns="68575" spcFirstLastPara="1" rIns="68575" wrap="square" tIns="68575">
            <a:noAutofit/>
          </a:bodyPr>
          <a:lstStyle>
            <a:lvl1pPr lvl="0" algn="r">
              <a:lnSpc>
                <a:spcPct val="100000"/>
              </a:lnSpc>
              <a:spcBef>
                <a:spcPts val="0"/>
              </a:spcBef>
              <a:spcAft>
                <a:spcPts val="0"/>
              </a:spcAft>
              <a:buSzPts val="800"/>
              <a:buNone/>
              <a:defRPr sz="1000"/>
            </a:lvl1pPr>
            <a:lvl2pPr lvl="1" algn="r">
              <a:lnSpc>
                <a:spcPct val="100000"/>
              </a:lnSpc>
              <a:spcBef>
                <a:spcPts val="0"/>
              </a:spcBef>
              <a:spcAft>
                <a:spcPts val="0"/>
              </a:spcAft>
              <a:buSzPts val="800"/>
              <a:buNone/>
              <a:defRPr sz="1000"/>
            </a:lvl2pPr>
            <a:lvl3pPr lvl="2" algn="r">
              <a:lnSpc>
                <a:spcPct val="100000"/>
              </a:lnSpc>
              <a:spcBef>
                <a:spcPts val="0"/>
              </a:spcBef>
              <a:spcAft>
                <a:spcPts val="0"/>
              </a:spcAft>
              <a:buSzPts val="800"/>
              <a:buNone/>
              <a:defRPr sz="1000"/>
            </a:lvl3pPr>
            <a:lvl4pPr lvl="3" algn="r">
              <a:lnSpc>
                <a:spcPct val="100000"/>
              </a:lnSpc>
              <a:spcBef>
                <a:spcPts val="0"/>
              </a:spcBef>
              <a:spcAft>
                <a:spcPts val="0"/>
              </a:spcAft>
              <a:buSzPts val="800"/>
              <a:buNone/>
              <a:defRPr sz="1000"/>
            </a:lvl4pPr>
            <a:lvl5pPr lvl="4" algn="r">
              <a:lnSpc>
                <a:spcPct val="100000"/>
              </a:lnSpc>
              <a:spcBef>
                <a:spcPts val="0"/>
              </a:spcBef>
              <a:spcAft>
                <a:spcPts val="0"/>
              </a:spcAft>
              <a:buSzPts val="800"/>
              <a:buNone/>
              <a:defRPr sz="1000"/>
            </a:lvl5pPr>
            <a:lvl6pPr lvl="5" algn="r">
              <a:lnSpc>
                <a:spcPct val="100000"/>
              </a:lnSpc>
              <a:spcBef>
                <a:spcPts val="0"/>
              </a:spcBef>
              <a:spcAft>
                <a:spcPts val="0"/>
              </a:spcAft>
              <a:buSzPts val="800"/>
              <a:buNone/>
              <a:defRPr sz="1000"/>
            </a:lvl6pPr>
            <a:lvl7pPr lvl="6" algn="r">
              <a:lnSpc>
                <a:spcPct val="100000"/>
              </a:lnSpc>
              <a:spcBef>
                <a:spcPts val="0"/>
              </a:spcBef>
              <a:spcAft>
                <a:spcPts val="0"/>
              </a:spcAft>
              <a:buSzPts val="800"/>
              <a:buNone/>
              <a:defRPr sz="1000"/>
            </a:lvl7pPr>
            <a:lvl8pPr lvl="7" algn="r">
              <a:lnSpc>
                <a:spcPct val="100000"/>
              </a:lnSpc>
              <a:spcBef>
                <a:spcPts val="0"/>
              </a:spcBef>
              <a:spcAft>
                <a:spcPts val="0"/>
              </a:spcAft>
              <a:buSzPts val="800"/>
              <a:buNone/>
              <a:defRPr sz="1000"/>
            </a:lvl8pPr>
            <a:lvl9pPr lvl="8" algn="r">
              <a:lnSpc>
                <a:spcPct val="100000"/>
              </a:lnSpc>
              <a:spcBef>
                <a:spcPts val="0"/>
              </a:spcBef>
              <a:spcAft>
                <a:spcPts val="0"/>
              </a:spcAft>
              <a:buSzPts val="800"/>
              <a:buNone/>
              <a:defRPr sz="1000"/>
            </a:lvl9pPr>
          </a:lstStyle>
          <a:p/>
        </p:txBody>
      </p:sp>
      <p:sp>
        <p:nvSpPr>
          <p:cNvPr id="207" name="Google Shape;207;p45"/>
          <p:cNvSpPr txBox="1"/>
          <p:nvPr>
            <p:ph idx="6" type="ctrTitle"/>
          </p:nvPr>
        </p:nvSpPr>
        <p:spPr>
          <a:xfrm>
            <a:off x="5298100" y="2144533"/>
            <a:ext cx="2619300" cy="384900"/>
          </a:xfrm>
          <a:prstGeom prst="rect">
            <a:avLst/>
          </a:prstGeom>
          <a:noFill/>
          <a:ln>
            <a:noFill/>
          </a:ln>
        </p:spPr>
        <p:txBody>
          <a:bodyPr anchorCtr="0" anchor="b" bIns="68575" lIns="68575" spcFirstLastPara="1" rIns="68575" wrap="square" tIns="68575">
            <a:noAutofit/>
          </a:bodyPr>
          <a:lstStyle>
            <a:lvl1pPr lvl="0" algn="r">
              <a:lnSpc>
                <a:spcPct val="100000"/>
              </a:lnSpc>
              <a:spcBef>
                <a:spcPts val="0"/>
              </a:spcBef>
              <a:spcAft>
                <a:spcPts val="0"/>
              </a:spcAft>
              <a:buSzPts val="1400"/>
              <a:buFont typeface="Teko"/>
              <a:buNone/>
              <a:defRPr sz="1800">
                <a:latin typeface="Teko"/>
                <a:ea typeface="Teko"/>
                <a:cs typeface="Teko"/>
                <a:sym typeface="Teko"/>
              </a:defRPr>
            </a:lvl1pPr>
            <a:lvl2pPr lvl="1" algn="r">
              <a:lnSpc>
                <a:spcPct val="100000"/>
              </a:lnSpc>
              <a:spcBef>
                <a:spcPts val="0"/>
              </a:spcBef>
              <a:spcAft>
                <a:spcPts val="0"/>
              </a:spcAft>
              <a:buSzPts val="1400"/>
              <a:buFont typeface="Teko"/>
              <a:buNone/>
              <a:defRPr sz="1800">
                <a:latin typeface="Teko"/>
                <a:ea typeface="Teko"/>
                <a:cs typeface="Teko"/>
                <a:sym typeface="Teko"/>
              </a:defRPr>
            </a:lvl2pPr>
            <a:lvl3pPr lvl="2" algn="r">
              <a:lnSpc>
                <a:spcPct val="100000"/>
              </a:lnSpc>
              <a:spcBef>
                <a:spcPts val="0"/>
              </a:spcBef>
              <a:spcAft>
                <a:spcPts val="0"/>
              </a:spcAft>
              <a:buSzPts val="1400"/>
              <a:buFont typeface="Teko"/>
              <a:buNone/>
              <a:defRPr sz="1800">
                <a:latin typeface="Teko"/>
                <a:ea typeface="Teko"/>
                <a:cs typeface="Teko"/>
                <a:sym typeface="Teko"/>
              </a:defRPr>
            </a:lvl3pPr>
            <a:lvl4pPr lvl="3" algn="r">
              <a:lnSpc>
                <a:spcPct val="100000"/>
              </a:lnSpc>
              <a:spcBef>
                <a:spcPts val="0"/>
              </a:spcBef>
              <a:spcAft>
                <a:spcPts val="0"/>
              </a:spcAft>
              <a:buSzPts val="1400"/>
              <a:buFont typeface="Teko"/>
              <a:buNone/>
              <a:defRPr sz="1800">
                <a:latin typeface="Teko"/>
                <a:ea typeface="Teko"/>
                <a:cs typeface="Teko"/>
                <a:sym typeface="Teko"/>
              </a:defRPr>
            </a:lvl4pPr>
            <a:lvl5pPr lvl="4" algn="r">
              <a:lnSpc>
                <a:spcPct val="100000"/>
              </a:lnSpc>
              <a:spcBef>
                <a:spcPts val="0"/>
              </a:spcBef>
              <a:spcAft>
                <a:spcPts val="0"/>
              </a:spcAft>
              <a:buSzPts val="1400"/>
              <a:buFont typeface="Teko"/>
              <a:buNone/>
              <a:defRPr sz="1800">
                <a:latin typeface="Teko"/>
                <a:ea typeface="Teko"/>
                <a:cs typeface="Teko"/>
                <a:sym typeface="Teko"/>
              </a:defRPr>
            </a:lvl5pPr>
            <a:lvl6pPr lvl="5" algn="r">
              <a:lnSpc>
                <a:spcPct val="100000"/>
              </a:lnSpc>
              <a:spcBef>
                <a:spcPts val="0"/>
              </a:spcBef>
              <a:spcAft>
                <a:spcPts val="0"/>
              </a:spcAft>
              <a:buSzPts val="1400"/>
              <a:buFont typeface="Teko"/>
              <a:buNone/>
              <a:defRPr sz="1800">
                <a:latin typeface="Teko"/>
                <a:ea typeface="Teko"/>
                <a:cs typeface="Teko"/>
                <a:sym typeface="Teko"/>
              </a:defRPr>
            </a:lvl6pPr>
            <a:lvl7pPr lvl="6" algn="r">
              <a:lnSpc>
                <a:spcPct val="100000"/>
              </a:lnSpc>
              <a:spcBef>
                <a:spcPts val="0"/>
              </a:spcBef>
              <a:spcAft>
                <a:spcPts val="0"/>
              </a:spcAft>
              <a:buSzPts val="1400"/>
              <a:buFont typeface="Teko"/>
              <a:buNone/>
              <a:defRPr sz="1800">
                <a:latin typeface="Teko"/>
                <a:ea typeface="Teko"/>
                <a:cs typeface="Teko"/>
                <a:sym typeface="Teko"/>
              </a:defRPr>
            </a:lvl7pPr>
            <a:lvl8pPr lvl="7" algn="r">
              <a:lnSpc>
                <a:spcPct val="100000"/>
              </a:lnSpc>
              <a:spcBef>
                <a:spcPts val="0"/>
              </a:spcBef>
              <a:spcAft>
                <a:spcPts val="0"/>
              </a:spcAft>
              <a:buSzPts val="1400"/>
              <a:buFont typeface="Teko"/>
              <a:buNone/>
              <a:defRPr sz="1800">
                <a:latin typeface="Teko"/>
                <a:ea typeface="Teko"/>
                <a:cs typeface="Teko"/>
                <a:sym typeface="Teko"/>
              </a:defRPr>
            </a:lvl8pPr>
            <a:lvl9pPr lvl="8" algn="r">
              <a:lnSpc>
                <a:spcPct val="100000"/>
              </a:lnSpc>
              <a:spcBef>
                <a:spcPts val="0"/>
              </a:spcBef>
              <a:spcAft>
                <a:spcPts val="0"/>
              </a:spcAft>
              <a:buSzPts val="1400"/>
              <a:buFont typeface="Teko"/>
              <a:buNone/>
              <a:defRPr sz="1800">
                <a:latin typeface="Teko"/>
                <a:ea typeface="Teko"/>
                <a:cs typeface="Teko"/>
                <a:sym typeface="Tek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Two columns 2">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46"/>
          <p:cNvSpPr txBox="1"/>
          <p:nvPr>
            <p:ph type="ctrTitle"/>
          </p:nvPr>
        </p:nvSpPr>
        <p:spPr>
          <a:xfrm>
            <a:off x="1348450" y="157530"/>
            <a:ext cx="6447000" cy="946200"/>
          </a:xfrm>
          <a:prstGeom prst="rect">
            <a:avLst/>
          </a:prstGeom>
          <a:noFill/>
          <a:ln>
            <a:noFill/>
          </a:ln>
        </p:spPr>
        <p:txBody>
          <a:bodyPr anchorCtr="0" anchor="ctr" bIns="68575" lIns="68575" spcFirstLastPara="1" rIns="68575" wrap="square" tIns="68575">
            <a:noAutofit/>
          </a:bodyPr>
          <a:lstStyle>
            <a:lvl1pPr lvl="0" algn="ctr">
              <a:lnSpc>
                <a:spcPct val="100000"/>
              </a:lnSpc>
              <a:spcBef>
                <a:spcPts val="0"/>
              </a:spcBef>
              <a:spcAft>
                <a:spcPts val="0"/>
              </a:spcAft>
              <a:buSzPts val="1800"/>
              <a:buFont typeface="Teko"/>
              <a:buNone/>
              <a:defRPr sz="2400">
                <a:latin typeface="Teko"/>
                <a:ea typeface="Teko"/>
                <a:cs typeface="Teko"/>
                <a:sym typeface="Teko"/>
              </a:defRPr>
            </a:lvl1pPr>
            <a:lvl2pPr lvl="1" algn="r">
              <a:lnSpc>
                <a:spcPct val="100000"/>
              </a:lnSpc>
              <a:spcBef>
                <a:spcPts val="0"/>
              </a:spcBef>
              <a:spcAft>
                <a:spcPts val="0"/>
              </a:spcAft>
              <a:buSzPts val="1800"/>
              <a:buFont typeface="Teko"/>
              <a:buNone/>
              <a:defRPr sz="2400">
                <a:latin typeface="Teko"/>
                <a:ea typeface="Teko"/>
                <a:cs typeface="Teko"/>
                <a:sym typeface="Teko"/>
              </a:defRPr>
            </a:lvl2pPr>
            <a:lvl3pPr lvl="2" algn="r">
              <a:lnSpc>
                <a:spcPct val="100000"/>
              </a:lnSpc>
              <a:spcBef>
                <a:spcPts val="0"/>
              </a:spcBef>
              <a:spcAft>
                <a:spcPts val="0"/>
              </a:spcAft>
              <a:buSzPts val="1800"/>
              <a:buFont typeface="Teko"/>
              <a:buNone/>
              <a:defRPr sz="2400">
                <a:latin typeface="Teko"/>
                <a:ea typeface="Teko"/>
                <a:cs typeface="Teko"/>
                <a:sym typeface="Teko"/>
              </a:defRPr>
            </a:lvl3pPr>
            <a:lvl4pPr lvl="3" algn="r">
              <a:lnSpc>
                <a:spcPct val="100000"/>
              </a:lnSpc>
              <a:spcBef>
                <a:spcPts val="0"/>
              </a:spcBef>
              <a:spcAft>
                <a:spcPts val="0"/>
              </a:spcAft>
              <a:buSzPts val="1800"/>
              <a:buFont typeface="Teko"/>
              <a:buNone/>
              <a:defRPr sz="2400">
                <a:latin typeface="Teko"/>
                <a:ea typeface="Teko"/>
                <a:cs typeface="Teko"/>
                <a:sym typeface="Teko"/>
              </a:defRPr>
            </a:lvl4pPr>
            <a:lvl5pPr lvl="4" algn="r">
              <a:lnSpc>
                <a:spcPct val="100000"/>
              </a:lnSpc>
              <a:spcBef>
                <a:spcPts val="0"/>
              </a:spcBef>
              <a:spcAft>
                <a:spcPts val="0"/>
              </a:spcAft>
              <a:buSzPts val="1800"/>
              <a:buFont typeface="Teko"/>
              <a:buNone/>
              <a:defRPr sz="2400">
                <a:latin typeface="Teko"/>
                <a:ea typeface="Teko"/>
                <a:cs typeface="Teko"/>
                <a:sym typeface="Teko"/>
              </a:defRPr>
            </a:lvl5pPr>
            <a:lvl6pPr lvl="5" algn="r">
              <a:lnSpc>
                <a:spcPct val="100000"/>
              </a:lnSpc>
              <a:spcBef>
                <a:spcPts val="0"/>
              </a:spcBef>
              <a:spcAft>
                <a:spcPts val="0"/>
              </a:spcAft>
              <a:buSzPts val="1800"/>
              <a:buFont typeface="Teko"/>
              <a:buNone/>
              <a:defRPr sz="2400">
                <a:latin typeface="Teko"/>
                <a:ea typeface="Teko"/>
                <a:cs typeface="Teko"/>
                <a:sym typeface="Teko"/>
              </a:defRPr>
            </a:lvl6pPr>
            <a:lvl7pPr lvl="6" algn="r">
              <a:lnSpc>
                <a:spcPct val="100000"/>
              </a:lnSpc>
              <a:spcBef>
                <a:spcPts val="0"/>
              </a:spcBef>
              <a:spcAft>
                <a:spcPts val="0"/>
              </a:spcAft>
              <a:buSzPts val="1800"/>
              <a:buFont typeface="Teko"/>
              <a:buNone/>
              <a:defRPr sz="2400">
                <a:latin typeface="Teko"/>
                <a:ea typeface="Teko"/>
                <a:cs typeface="Teko"/>
                <a:sym typeface="Teko"/>
              </a:defRPr>
            </a:lvl7pPr>
            <a:lvl8pPr lvl="7" algn="r">
              <a:lnSpc>
                <a:spcPct val="100000"/>
              </a:lnSpc>
              <a:spcBef>
                <a:spcPts val="0"/>
              </a:spcBef>
              <a:spcAft>
                <a:spcPts val="0"/>
              </a:spcAft>
              <a:buSzPts val="1800"/>
              <a:buFont typeface="Teko"/>
              <a:buNone/>
              <a:defRPr sz="2400">
                <a:latin typeface="Teko"/>
                <a:ea typeface="Teko"/>
                <a:cs typeface="Teko"/>
                <a:sym typeface="Teko"/>
              </a:defRPr>
            </a:lvl8pPr>
            <a:lvl9pPr lvl="8" algn="r">
              <a:lnSpc>
                <a:spcPct val="100000"/>
              </a:lnSpc>
              <a:spcBef>
                <a:spcPts val="0"/>
              </a:spcBef>
              <a:spcAft>
                <a:spcPts val="0"/>
              </a:spcAft>
              <a:buSzPts val="1800"/>
              <a:buFont typeface="Teko"/>
              <a:buNone/>
              <a:defRPr sz="2400">
                <a:latin typeface="Teko"/>
                <a:ea typeface="Teko"/>
                <a:cs typeface="Teko"/>
                <a:sym typeface="Teko"/>
              </a:defRPr>
            </a:lvl9pPr>
          </a:lstStyle>
          <a:p/>
        </p:txBody>
      </p:sp>
      <p:sp>
        <p:nvSpPr>
          <p:cNvPr id="210" name="Google Shape;210;p46"/>
          <p:cNvSpPr txBox="1"/>
          <p:nvPr>
            <p:ph idx="1" type="subTitle"/>
          </p:nvPr>
        </p:nvSpPr>
        <p:spPr>
          <a:xfrm>
            <a:off x="871678" y="1205775"/>
            <a:ext cx="2388300" cy="1112400"/>
          </a:xfrm>
          <a:prstGeom prst="rect">
            <a:avLst/>
          </a:prstGeom>
          <a:noFill/>
          <a:ln>
            <a:noFill/>
          </a:ln>
        </p:spPr>
        <p:txBody>
          <a:bodyPr anchorCtr="0" anchor="t" bIns="68575" lIns="68575" spcFirstLastPara="1" rIns="68575" wrap="square" tIns="68575">
            <a:noAutofit/>
          </a:bodyPr>
          <a:lstStyle>
            <a:lvl1pPr lvl="0" algn="r">
              <a:lnSpc>
                <a:spcPct val="100000"/>
              </a:lnSpc>
              <a:spcBef>
                <a:spcPts val="0"/>
              </a:spcBef>
              <a:spcAft>
                <a:spcPts val="0"/>
              </a:spcAft>
              <a:buSzPts val="800"/>
              <a:buNone/>
              <a:defRPr sz="1000"/>
            </a:lvl1pPr>
            <a:lvl2pPr lvl="1" algn="r">
              <a:lnSpc>
                <a:spcPct val="100000"/>
              </a:lnSpc>
              <a:spcBef>
                <a:spcPts val="0"/>
              </a:spcBef>
              <a:spcAft>
                <a:spcPts val="0"/>
              </a:spcAft>
              <a:buSzPts val="800"/>
              <a:buNone/>
              <a:defRPr sz="1000"/>
            </a:lvl2pPr>
            <a:lvl3pPr lvl="2" algn="r">
              <a:lnSpc>
                <a:spcPct val="100000"/>
              </a:lnSpc>
              <a:spcBef>
                <a:spcPts val="0"/>
              </a:spcBef>
              <a:spcAft>
                <a:spcPts val="0"/>
              </a:spcAft>
              <a:buSzPts val="800"/>
              <a:buNone/>
              <a:defRPr sz="1000"/>
            </a:lvl3pPr>
            <a:lvl4pPr lvl="3" algn="r">
              <a:lnSpc>
                <a:spcPct val="100000"/>
              </a:lnSpc>
              <a:spcBef>
                <a:spcPts val="0"/>
              </a:spcBef>
              <a:spcAft>
                <a:spcPts val="0"/>
              </a:spcAft>
              <a:buSzPts val="800"/>
              <a:buNone/>
              <a:defRPr sz="1000"/>
            </a:lvl4pPr>
            <a:lvl5pPr lvl="4" algn="r">
              <a:lnSpc>
                <a:spcPct val="100000"/>
              </a:lnSpc>
              <a:spcBef>
                <a:spcPts val="0"/>
              </a:spcBef>
              <a:spcAft>
                <a:spcPts val="0"/>
              </a:spcAft>
              <a:buSzPts val="800"/>
              <a:buNone/>
              <a:defRPr sz="1000"/>
            </a:lvl5pPr>
            <a:lvl6pPr lvl="5" algn="r">
              <a:lnSpc>
                <a:spcPct val="100000"/>
              </a:lnSpc>
              <a:spcBef>
                <a:spcPts val="0"/>
              </a:spcBef>
              <a:spcAft>
                <a:spcPts val="0"/>
              </a:spcAft>
              <a:buSzPts val="800"/>
              <a:buNone/>
              <a:defRPr sz="1000"/>
            </a:lvl6pPr>
            <a:lvl7pPr lvl="6" algn="r">
              <a:lnSpc>
                <a:spcPct val="100000"/>
              </a:lnSpc>
              <a:spcBef>
                <a:spcPts val="0"/>
              </a:spcBef>
              <a:spcAft>
                <a:spcPts val="0"/>
              </a:spcAft>
              <a:buSzPts val="800"/>
              <a:buNone/>
              <a:defRPr sz="1000"/>
            </a:lvl7pPr>
            <a:lvl8pPr lvl="7" algn="r">
              <a:lnSpc>
                <a:spcPct val="100000"/>
              </a:lnSpc>
              <a:spcBef>
                <a:spcPts val="0"/>
              </a:spcBef>
              <a:spcAft>
                <a:spcPts val="0"/>
              </a:spcAft>
              <a:buSzPts val="800"/>
              <a:buNone/>
              <a:defRPr sz="1000"/>
            </a:lvl8pPr>
            <a:lvl9pPr lvl="8" algn="r">
              <a:lnSpc>
                <a:spcPct val="100000"/>
              </a:lnSpc>
              <a:spcBef>
                <a:spcPts val="0"/>
              </a:spcBef>
              <a:spcAft>
                <a:spcPts val="0"/>
              </a:spcAft>
              <a:buSzPts val="800"/>
              <a:buNone/>
              <a:defRPr sz="1000"/>
            </a:lvl9pPr>
          </a:lstStyle>
          <a:p/>
        </p:txBody>
      </p:sp>
      <p:sp>
        <p:nvSpPr>
          <p:cNvPr id="211" name="Google Shape;211;p46"/>
          <p:cNvSpPr txBox="1"/>
          <p:nvPr>
            <p:ph idx="2" type="ctrTitle"/>
          </p:nvPr>
        </p:nvSpPr>
        <p:spPr>
          <a:xfrm>
            <a:off x="640513" y="1965050"/>
            <a:ext cx="2619300" cy="384900"/>
          </a:xfrm>
          <a:prstGeom prst="rect">
            <a:avLst/>
          </a:prstGeom>
          <a:noFill/>
          <a:ln>
            <a:noFill/>
          </a:ln>
        </p:spPr>
        <p:txBody>
          <a:bodyPr anchorCtr="0" anchor="t" bIns="68575" lIns="68575" spcFirstLastPara="1" rIns="68575" wrap="square" tIns="68575">
            <a:noAutofit/>
          </a:bodyPr>
          <a:lstStyle>
            <a:lvl1pPr lvl="0" algn="r">
              <a:lnSpc>
                <a:spcPct val="100000"/>
              </a:lnSpc>
              <a:spcBef>
                <a:spcPts val="0"/>
              </a:spcBef>
              <a:spcAft>
                <a:spcPts val="0"/>
              </a:spcAft>
              <a:buSzPts val="1400"/>
              <a:buFont typeface="Teko"/>
              <a:buNone/>
              <a:defRPr sz="1800">
                <a:latin typeface="Teko"/>
                <a:ea typeface="Teko"/>
                <a:cs typeface="Teko"/>
                <a:sym typeface="Teko"/>
              </a:defRPr>
            </a:lvl1pPr>
            <a:lvl2pPr lvl="1" algn="r">
              <a:lnSpc>
                <a:spcPct val="100000"/>
              </a:lnSpc>
              <a:spcBef>
                <a:spcPts val="0"/>
              </a:spcBef>
              <a:spcAft>
                <a:spcPts val="0"/>
              </a:spcAft>
              <a:buSzPts val="1400"/>
              <a:buFont typeface="Teko"/>
              <a:buNone/>
              <a:defRPr sz="1800">
                <a:latin typeface="Teko"/>
                <a:ea typeface="Teko"/>
                <a:cs typeface="Teko"/>
                <a:sym typeface="Teko"/>
              </a:defRPr>
            </a:lvl2pPr>
            <a:lvl3pPr lvl="2" algn="r">
              <a:lnSpc>
                <a:spcPct val="100000"/>
              </a:lnSpc>
              <a:spcBef>
                <a:spcPts val="0"/>
              </a:spcBef>
              <a:spcAft>
                <a:spcPts val="0"/>
              </a:spcAft>
              <a:buSzPts val="1400"/>
              <a:buFont typeface="Teko"/>
              <a:buNone/>
              <a:defRPr sz="1800">
                <a:latin typeface="Teko"/>
                <a:ea typeface="Teko"/>
                <a:cs typeface="Teko"/>
                <a:sym typeface="Teko"/>
              </a:defRPr>
            </a:lvl3pPr>
            <a:lvl4pPr lvl="3" algn="r">
              <a:lnSpc>
                <a:spcPct val="100000"/>
              </a:lnSpc>
              <a:spcBef>
                <a:spcPts val="0"/>
              </a:spcBef>
              <a:spcAft>
                <a:spcPts val="0"/>
              </a:spcAft>
              <a:buSzPts val="1400"/>
              <a:buFont typeface="Teko"/>
              <a:buNone/>
              <a:defRPr sz="1800">
                <a:latin typeface="Teko"/>
                <a:ea typeface="Teko"/>
                <a:cs typeface="Teko"/>
                <a:sym typeface="Teko"/>
              </a:defRPr>
            </a:lvl4pPr>
            <a:lvl5pPr lvl="4" algn="r">
              <a:lnSpc>
                <a:spcPct val="100000"/>
              </a:lnSpc>
              <a:spcBef>
                <a:spcPts val="0"/>
              </a:spcBef>
              <a:spcAft>
                <a:spcPts val="0"/>
              </a:spcAft>
              <a:buSzPts val="1400"/>
              <a:buFont typeface="Teko"/>
              <a:buNone/>
              <a:defRPr sz="1800">
                <a:latin typeface="Teko"/>
                <a:ea typeface="Teko"/>
                <a:cs typeface="Teko"/>
                <a:sym typeface="Teko"/>
              </a:defRPr>
            </a:lvl5pPr>
            <a:lvl6pPr lvl="5" algn="r">
              <a:lnSpc>
                <a:spcPct val="100000"/>
              </a:lnSpc>
              <a:spcBef>
                <a:spcPts val="0"/>
              </a:spcBef>
              <a:spcAft>
                <a:spcPts val="0"/>
              </a:spcAft>
              <a:buSzPts val="1400"/>
              <a:buFont typeface="Teko"/>
              <a:buNone/>
              <a:defRPr sz="1800">
                <a:latin typeface="Teko"/>
                <a:ea typeface="Teko"/>
                <a:cs typeface="Teko"/>
                <a:sym typeface="Teko"/>
              </a:defRPr>
            </a:lvl6pPr>
            <a:lvl7pPr lvl="6" algn="r">
              <a:lnSpc>
                <a:spcPct val="100000"/>
              </a:lnSpc>
              <a:spcBef>
                <a:spcPts val="0"/>
              </a:spcBef>
              <a:spcAft>
                <a:spcPts val="0"/>
              </a:spcAft>
              <a:buSzPts val="1400"/>
              <a:buFont typeface="Teko"/>
              <a:buNone/>
              <a:defRPr sz="1800">
                <a:latin typeface="Teko"/>
                <a:ea typeface="Teko"/>
                <a:cs typeface="Teko"/>
                <a:sym typeface="Teko"/>
              </a:defRPr>
            </a:lvl7pPr>
            <a:lvl8pPr lvl="7" algn="r">
              <a:lnSpc>
                <a:spcPct val="100000"/>
              </a:lnSpc>
              <a:spcBef>
                <a:spcPts val="0"/>
              </a:spcBef>
              <a:spcAft>
                <a:spcPts val="0"/>
              </a:spcAft>
              <a:buSzPts val="1400"/>
              <a:buFont typeface="Teko"/>
              <a:buNone/>
              <a:defRPr sz="1800">
                <a:latin typeface="Teko"/>
                <a:ea typeface="Teko"/>
                <a:cs typeface="Teko"/>
                <a:sym typeface="Teko"/>
              </a:defRPr>
            </a:lvl8pPr>
            <a:lvl9pPr lvl="8" algn="r">
              <a:lnSpc>
                <a:spcPct val="100000"/>
              </a:lnSpc>
              <a:spcBef>
                <a:spcPts val="0"/>
              </a:spcBef>
              <a:spcAft>
                <a:spcPts val="0"/>
              </a:spcAft>
              <a:buSzPts val="1400"/>
              <a:buFont typeface="Teko"/>
              <a:buNone/>
              <a:defRPr sz="1800">
                <a:latin typeface="Teko"/>
                <a:ea typeface="Teko"/>
                <a:cs typeface="Teko"/>
                <a:sym typeface="Teko"/>
              </a:defRPr>
            </a:lvl9pPr>
          </a:lstStyle>
          <a:p/>
        </p:txBody>
      </p:sp>
      <p:sp>
        <p:nvSpPr>
          <p:cNvPr id="212" name="Google Shape;212;p46"/>
          <p:cNvSpPr txBox="1"/>
          <p:nvPr>
            <p:ph idx="3" type="subTitle"/>
          </p:nvPr>
        </p:nvSpPr>
        <p:spPr>
          <a:xfrm>
            <a:off x="5884178" y="3490825"/>
            <a:ext cx="2388300" cy="6075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800"/>
              <a:buNone/>
              <a:defRPr sz="1000"/>
            </a:lvl1pPr>
            <a:lvl2pPr lvl="1" algn="l">
              <a:lnSpc>
                <a:spcPct val="100000"/>
              </a:lnSpc>
              <a:spcBef>
                <a:spcPts val="0"/>
              </a:spcBef>
              <a:spcAft>
                <a:spcPts val="0"/>
              </a:spcAft>
              <a:buSzPts val="800"/>
              <a:buNone/>
              <a:defRPr sz="1000"/>
            </a:lvl2pPr>
            <a:lvl3pPr lvl="2" algn="l">
              <a:lnSpc>
                <a:spcPct val="100000"/>
              </a:lnSpc>
              <a:spcBef>
                <a:spcPts val="0"/>
              </a:spcBef>
              <a:spcAft>
                <a:spcPts val="0"/>
              </a:spcAft>
              <a:buSzPts val="800"/>
              <a:buNone/>
              <a:defRPr sz="1000"/>
            </a:lvl3pPr>
            <a:lvl4pPr lvl="3" algn="l">
              <a:lnSpc>
                <a:spcPct val="100000"/>
              </a:lnSpc>
              <a:spcBef>
                <a:spcPts val="0"/>
              </a:spcBef>
              <a:spcAft>
                <a:spcPts val="0"/>
              </a:spcAft>
              <a:buSzPts val="800"/>
              <a:buNone/>
              <a:defRPr sz="1000"/>
            </a:lvl4pPr>
            <a:lvl5pPr lvl="4" algn="l">
              <a:lnSpc>
                <a:spcPct val="100000"/>
              </a:lnSpc>
              <a:spcBef>
                <a:spcPts val="0"/>
              </a:spcBef>
              <a:spcAft>
                <a:spcPts val="0"/>
              </a:spcAft>
              <a:buSzPts val="800"/>
              <a:buNone/>
              <a:defRPr sz="1000"/>
            </a:lvl5pPr>
            <a:lvl6pPr lvl="5" algn="l">
              <a:lnSpc>
                <a:spcPct val="100000"/>
              </a:lnSpc>
              <a:spcBef>
                <a:spcPts val="0"/>
              </a:spcBef>
              <a:spcAft>
                <a:spcPts val="0"/>
              </a:spcAft>
              <a:buSzPts val="800"/>
              <a:buNone/>
              <a:defRPr sz="1000"/>
            </a:lvl6pPr>
            <a:lvl7pPr lvl="6" algn="l">
              <a:lnSpc>
                <a:spcPct val="100000"/>
              </a:lnSpc>
              <a:spcBef>
                <a:spcPts val="0"/>
              </a:spcBef>
              <a:spcAft>
                <a:spcPts val="0"/>
              </a:spcAft>
              <a:buSzPts val="800"/>
              <a:buNone/>
              <a:defRPr sz="1000"/>
            </a:lvl7pPr>
            <a:lvl8pPr lvl="7" algn="l">
              <a:lnSpc>
                <a:spcPct val="100000"/>
              </a:lnSpc>
              <a:spcBef>
                <a:spcPts val="0"/>
              </a:spcBef>
              <a:spcAft>
                <a:spcPts val="0"/>
              </a:spcAft>
              <a:buSzPts val="800"/>
              <a:buNone/>
              <a:defRPr sz="1000"/>
            </a:lvl8pPr>
            <a:lvl9pPr lvl="8" algn="l">
              <a:lnSpc>
                <a:spcPct val="100000"/>
              </a:lnSpc>
              <a:spcBef>
                <a:spcPts val="0"/>
              </a:spcBef>
              <a:spcAft>
                <a:spcPts val="0"/>
              </a:spcAft>
              <a:buSzPts val="800"/>
              <a:buNone/>
              <a:defRPr sz="1000"/>
            </a:lvl9pPr>
          </a:lstStyle>
          <a:p/>
        </p:txBody>
      </p:sp>
      <p:sp>
        <p:nvSpPr>
          <p:cNvPr id="213" name="Google Shape;213;p46"/>
          <p:cNvSpPr txBox="1"/>
          <p:nvPr>
            <p:ph idx="4" type="ctrTitle"/>
          </p:nvPr>
        </p:nvSpPr>
        <p:spPr>
          <a:xfrm>
            <a:off x="5884188" y="3258425"/>
            <a:ext cx="2619300" cy="3849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1400"/>
              <a:buFont typeface="Teko"/>
              <a:buNone/>
              <a:defRPr sz="1800">
                <a:latin typeface="Teko"/>
                <a:ea typeface="Teko"/>
                <a:cs typeface="Teko"/>
                <a:sym typeface="Teko"/>
              </a:defRPr>
            </a:lvl1pPr>
            <a:lvl2pPr lvl="1" algn="l">
              <a:lnSpc>
                <a:spcPct val="100000"/>
              </a:lnSpc>
              <a:spcBef>
                <a:spcPts val="0"/>
              </a:spcBef>
              <a:spcAft>
                <a:spcPts val="0"/>
              </a:spcAft>
              <a:buSzPts val="1400"/>
              <a:buFont typeface="Teko"/>
              <a:buNone/>
              <a:defRPr sz="1800">
                <a:latin typeface="Teko"/>
                <a:ea typeface="Teko"/>
                <a:cs typeface="Teko"/>
                <a:sym typeface="Teko"/>
              </a:defRPr>
            </a:lvl2pPr>
            <a:lvl3pPr lvl="2" algn="l">
              <a:lnSpc>
                <a:spcPct val="100000"/>
              </a:lnSpc>
              <a:spcBef>
                <a:spcPts val="0"/>
              </a:spcBef>
              <a:spcAft>
                <a:spcPts val="0"/>
              </a:spcAft>
              <a:buSzPts val="1400"/>
              <a:buFont typeface="Teko"/>
              <a:buNone/>
              <a:defRPr sz="1800">
                <a:latin typeface="Teko"/>
                <a:ea typeface="Teko"/>
                <a:cs typeface="Teko"/>
                <a:sym typeface="Teko"/>
              </a:defRPr>
            </a:lvl3pPr>
            <a:lvl4pPr lvl="3" algn="l">
              <a:lnSpc>
                <a:spcPct val="100000"/>
              </a:lnSpc>
              <a:spcBef>
                <a:spcPts val="0"/>
              </a:spcBef>
              <a:spcAft>
                <a:spcPts val="0"/>
              </a:spcAft>
              <a:buSzPts val="1400"/>
              <a:buFont typeface="Teko"/>
              <a:buNone/>
              <a:defRPr sz="1800">
                <a:latin typeface="Teko"/>
                <a:ea typeface="Teko"/>
                <a:cs typeface="Teko"/>
                <a:sym typeface="Teko"/>
              </a:defRPr>
            </a:lvl4pPr>
            <a:lvl5pPr lvl="4" algn="l">
              <a:lnSpc>
                <a:spcPct val="100000"/>
              </a:lnSpc>
              <a:spcBef>
                <a:spcPts val="0"/>
              </a:spcBef>
              <a:spcAft>
                <a:spcPts val="0"/>
              </a:spcAft>
              <a:buSzPts val="1400"/>
              <a:buFont typeface="Teko"/>
              <a:buNone/>
              <a:defRPr sz="1800">
                <a:latin typeface="Teko"/>
                <a:ea typeface="Teko"/>
                <a:cs typeface="Teko"/>
                <a:sym typeface="Teko"/>
              </a:defRPr>
            </a:lvl5pPr>
            <a:lvl6pPr lvl="5" algn="l">
              <a:lnSpc>
                <a:spcPct val="100000"/>
              </a:lnSpc>
              <a:spcBef>
                <a:spcPts val="0"/>
              </a:spcBef>
              <a:spcAft>
                <a:spcPts val="0"/>
              </a:spcAft>
              <a:buSzPts val="1400"/>
              <a:buFont typeface="Teko"/>
              <a:buNone/>
              <a:defRPr sz="1800">
                <a:latin typeface="Teko"/>
                <a:ea typeface="Teko"/>
                <a:cs typeface="Teko"/>
                <a:sym typeface="Teko"/>
              </a:defRPr>
            </a:lvl6pPr>
            <a:lvl7pPr lvl="6" algn="l">
              <a:lnSpc>
                <a:spcPct val="100000"/>
              </a:lnSpc>
              <a:spcBef>
                <a:spcPts val="0"/>
              </a:spcBef>
              <a:spcAft>
                <a:spcPts val="0"/>
              </a:spcAft>
              <a:buSzPts val="1400"/>
              <a:buFont typeface="Teko"/>
              <a:buNone/>
              <a:defRPr sz="1800">
                <a:latin typeface="Teko"/>
                <a:ea typeface="Teko"/>
                <a:cs typeface="Teko"/>
                <a:sym typeface="Teko"/>
              </a:defRPr>
            </a:lvl7pPr>
            <a:lvl8pPr lvl="7" algn="l">
              <a:lnSpc>
                <a:spcPct val="100000"/>
              </a:lnSpc>
              <a:spcBef>
                <a:spcPts val="0"/>
              </a:spcBef>
              <a:spcAft>
                <a:spcPts val="0"/>
              </a:spcAft>
              <a:buSzPts val="1400"/>
              <a:buFont typeface="Teko"/>
              <a:buNone/>
              <a:defRPr sz="1800">
                <a:latin typeface="Teko"/>
                <a:ea typeface="Teko"/>
                <a:cs typeface="Teko"/>
                <a:sym typeface="Teko"/>
              </a:defRPr>
            </a:lvl8pPr>
            <a:lvl9pPr lvl="8" algn="l">
              <a:lnSpc>
                <a:spcPct val="100000"/>
              </a:lnSpc>
              <a:spcBef>
                <a:spcPts val="0"/>
              </a:spcBef>
              <a:spcAft>
                <a:spcPts val="0"/>
              </a:spcAft>
              <a:buSzPts val="1400"/>
              <a:buFont typeface="Teko"/>
              <a:buNone/>
              <a:defRPr sz="1800">
                <a:latin typeface="Teko"/>
                <a:ea typeface="Teko"/>
                <a:cs typeface="Teko"/>
                <a:sym typeface="Tek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text">
  <p:cSld name="Title + body text">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p47"/>
          <p:cNvSpPr txBox="1"/>
          <p:nvPr>
            <p:ph idx="1" type="body"/>
          </p:nvPr>
        </p:nvSpPr>
        <p:spPr>
          <a:xfrm>
            <a:off x="642050" y="2134800"/>
            <a:ext cx="5308200" cy="1476000"/>
          </a:xfrm>
          <a:prstGeom prst="rect">
            <a:avLst/>
          </a:prstGeom>
          <a:noFill/>
          <a:ln>
            <a:noFill/>
          </a:ln>
        </p:spPr>
        <p:txBody>
          <a:bodyPr anchorCtr="0" anchor="t" bIns="68575" lIns="68575" spcFirstLastPara="1" rIns="68575" wrap="square" tIns="68575">
            <a:noAutofit/>
          </a:bodyPr>
          <a:lstStyle>
            <a:lvl1pPr indent="-279400" lvl="0" marL="457200" algn="l">
              <a:lnSpc>
                <a:spcPct val="115000"/>
              </a:lnSpc>
              <a:spcBef>
                <a:spcPts val="0"/>
              </a:spcBef>
              <a:spcAft>
                <a:spcPts val="0"/>
              </a:spcAft>
              <a:buSzPts val="800"/>
              <a:buChar char="●"/>
              <a:defRPr sz="1000"/>
            </a:lvl1pPr>
            <a:lvl2pPr indent="-279400" lvl="1" marL="914400" algn="l">
              <a:lnSpc>
                <a:spcPct val="115000"/>
              </a:lnSpc>
              <a:spcBef>
                <a:spcPts val="1600"/>
              </a:spcBef>
              <a:spcAft>
                <a:spcPts val="0"/>
              </a:spcAft>
              <a:buSzPts val="800"/>
              <a:buChar char="○"/>
              <a:defRPr sz="1000"/>
            </a:lvl2pPr>
            <a:lvl3pPr indent="-279400" lvl="2" marL="1371600" algn="l">
              <a:lnSpc>
                <a:spcPct val="115000"/>
              </a:lnSpc>
              <a:spcBef>
                <a:spcPts val="1600"/>
              </a:spcBef>
              <a:spcAft>
                <a:spcPts val="0"/>
              </a:spcAft>
              <a:buSzPts val="800"/>
              <a:buChar char="■"/>
              <a:defRPr sz="1000"/>
            </a:lvl3pPr>
            <a:lvl4pPr indent="-279400" lvl="3" marL="1828800" algn="l">
              <a:lnSpc>
                <a:spcPct val="115000"/>
              </a:lnSpc>
              <a:spcBef>
                <a:spcPts val="1600"/>
              </a:spcBef>
              <a:spcAft>
                <a:spcPts val="0"/>
              </a:spcAft>
              <a:buSzPts val="800"/>
              <a:buChar char="●"/>
              <a:defRPr sz="1000"/>
            </a:lvl4pPr>
            <a:lvl5pPr indent="-279400" lvl="4" marL="2286000" algn="l">
              <a:lnSpc>
                <a:spcPct val="115000"/>
              </a:lnSpc>
              <a:spcBef>
                <a:spcPts val="1600"/>
              </a:spcBef>
              <a:spcAft>
                <a:spcPts val="0"/>
              </a:spcAft>
              <a:buSzPts val="800"/>
              <a:buChar char="○"/>
              <a:defRPr sz="1000"/>
            </a:lvl5pPr>
            <a:lvl6pPr indent="-279400" lvl="5" marL="2743200" algn="l">
              <a:lnSpc>
                <a:spcPct val="115000"/>
              </a:lnSpc>
              <a:spcBef>
                <a:spcPts val="1600"/>
              </a:spcBef>
              <a:spcAft>
                <a:spcPts val="0"/>
              </a:spcAft>
              <a:buSzPts val="800"/>
              <a:buChar char="■"/>
              <a:defRPr sz="1000"/>
            </a:lvl6pPr>
            <a:lvl7pPr indent="-279400" lvl="6" marL="3200400" algn="l">
              <a:lnSpc>
                <a:spcPct val="115000"/>
              </a:lnSpc>
              <a:spcBef>
                <a:spcPts val="1600"/>
              </a:spcBef>
              <a:spcAft>
                <a:spcPts val="0"/>
              </a:spcAft>
              <a:buSzPts val="800"/>
              <a:buChar char="●"/>
              <a:defRPr sz="1000"/>
            </a:lvl7pPr>
            <a:lvl8pPr indent="-279400" lvl="7" marL="3657600" algn="l">
              <a:lnSpc>
                <a:spcPct val="115000"/>
              </a:lnSpc>
              <a:spcBef>
                <a:spcPts val="1600"/>
              </a:spcBef>
              <a:spcAft>
                <a:spcPts val="0"/>
              </a:spcAft>
              <a:buSzPts val="800"/>
              <a:buChar char="○"/>
              <a:defRPr sz="1000"/>
            </a:lvl8pPr>
            <a:lvl9pPr indent="-279400" lvl="8" marL="4114800" algn="l">
              <a:lnSpc>
                <a:spcPct val="115000"/>
              </a:lnSpc>
              <a:spcBef>
                <a:spcPts val="1600"/>
              </a:spcBef>
              <a:spcAft>
                <a:spcPts val="1600"/>
              </a:spcAft>
              <a:buSzPts val="800"/>
              <a:buChar char="■"/>
              <a:defRPr sz="1000"/>
            </a:lvl9pPr>
          </a:lstStyle>
          <a:p/>
        </p:txBody>
      </p:sp>
      <p:sp>
        <p:nvSpPr>
          <p:cNvPr id="216" name="Google Shape;216;p47"/>
          <p:cNvSpPr txBox="1"/>
          <p:nvPr>
            <p:ph type="title"/>
          </p:nvPr>
        </p:nvSpPr>
        <p:spPr>
          <a:xfrm>
            <a:off x="4722997" y="1262675"/>
            <a:ext cx="3808200" cy="896700"/>
          </a:xfrm>
          <a:prstGeom prst="rect">
            <a:avLst/>
          </a:prstGeom>
          <a:noFill/>
          <a:ln>
            <a:noFill/>
          </a:ln>
        </p:spPr>
        <p:txBody>
          <a:bodyPr anchorCtr="0" anchor="t" bIns="68575" lIns="68575" spcFirstLastPara="1" rIns="68575" wrap="square" tIns="68575">
            <a:noAutofit/>
          </a:bodyPr>
          <a:lstStyle>
            <a:lvl1pPr lvl="0" algn="r">
              <a:lnSpc>
                <a:spcPct val="100000"/>
              </a:lnSpc>
              <a:spcBef>
                <a:spcPts val="0"/>
              </a:spcBef>
              <a:spcAft>
                <a:spcPts val="0"/>
              </a:spcAft>
              <a:buSzPts val="1800"/>
              <a:buFont typeface="Teko"/>
              <a:buNone/>
              <a:defRPr sz="2400">
                <a:latin typeface="Teko"/>
                <a:ea typeface="Teko"/>
                <a:cs typeface="Teko"/>
                <a:sym typeface="Teko"/>
              </a:defRPr>
            </a:lvl1pPr>
            <a:lvl2pPr lvl="1" algn="r">
              <a:lnSpc>
                <a:spcPct val="100000"/>
              </a:lnSpc>
              <a:spcBef>
                <a:spcPts val="0"/>
              </a:spcBef>
              <a:spcAft>
                <a:spcPts val="0"/>
              </a:spcAft>
              <a:buSzPts val="1800"/>
              <a:buFont typeface="Teko"/>
              <a:buNone/>
              <a:defRPr sz="2400">
                <a:latin typeface="Teko"/>
                <a:ea typeface="Teko"/>
                <a:cs typeface="Teko"/>
                <a:sym typeface="Teko"/>
              </a:defRPr>
            </a:lvl2pPr>
            <a:lvl3pPr lvl="2" algn="r">
              <a:lnSpc>
                <a:spcPct val="100000"/>
              </a:lnSpc>
              <a:spcBef>
                <a:spcPts val="0"/>
              </a:spcBef>
              <a:spcAft>
                <a:spcPts val="0"/>
              </a:spcAft>
              <a:buSzPts val="1800"/>
              <a:buFont typeface="Teko"/>
              <a:buNone/>
              <a:defRPr sz="2400">
                <a:latin typeface="Teko"/>
                <a:ea typeface="Teko"/>
                <a:cs typeface="Teko"/>
                <a:sym typeface="Teko"/>
              </a:defRPr>
            </a:lvl3pPr>
            <a:lvl4pPr lvl="3" algn="r">
              <a:lnSpc>
                <a:spcPct val="100000"/>
              </a:lnSpc>
              <a:spcBef>
                <a:spcPts val="0"/>
              </a:spcBef>
              <a:spcAft>
                <a:spcPts val="0"/>
              </a:spcAft>
              <a:buSzPts val="1800"/>
              <a:buFont typeface="Teko"/>
              <a:buNone/>
              <a:defRPr sz="2400">
                <a:latin typeface="Teko"/>
                <a:ea typeface="Teko"/>
                <a:cs typeface="Teko"/>
                <a:sym typeface="Teko"/>
              </a:defRPr>
            </a:lvl4pPr>
            <a:lvl5pPr lvl="4" algn="r">
              <a:lnSpc>
                <a:spcPct val="100000"/>
              </a:lnSpc>
              <a:spcBef>
                <a:spcPts val="0"/>
              </a:spcBef>
              <a:spcAft>
                <a:spcPts val="0"/>
              </a:spcAft>
              <a:buSzPts val="1800"/>
              <a:buFont typeface="Teko"/>
              <a:buNone/>
              <a:defRPr sz="2400">
                <a:latin typeface="Teko"/>
                <a:ea typeface="Teko"/>
                <a:cs typeface="Teko"/>
                <a:sym typeface="Teko"/>
              </a:defRPr>
            </a:lvl5pPr>
            <a:lvl6pPr lvl="5" algn="r">
              <a:lnSpc>
                <a:spcPct val="100000"/>
              </a:lnSpc>
              <a:spcBef>
                <a:spcPts val="0"/>
              </a:spcBef>
              <a:spcAft>
                <a:spcPts val="0"/>
              </a:spcAft>
              <a:buSzPts val="1800"/>
              <a:buFont typeface="Teko"/>
              <a:buNone/>
              <a:defRPr sz="2400">
                <a:latin typeface="Teko"/>
                <a:ea typeface="Teko"/>
                <a:cs typeface="Teko"/>
                <a:sym typeface="Teko"/>
              </a:defRPr>
            </a:lvl6pPr>
            <a:lvl7pPr lvl="6" algn="r">
              <a:lnSpc>
                <a:spcPct val="100000"/>
              </a:lnSpc>
              <a:spcBef>
                <a:spcPts val="0"/>
              </a:spcBef>
              <a:spcAft>
                <a:spcPts val="0"/>
              </a:spcAft>
              <a:buSzPts val="1800"/>
              <a:buFont typeface="Teko"/>
              <a:buNone/>
              <a:defRPr sz="2400">
                <a:latin typeface="Teko"/>
                <a:ea typeface="Teko"/>
                <a:cs typeface="Teko"/>
                <a:sym typeface="Teko"/>
              </a:defRPr>
            </a:lvl7pPr>
            <a:lvl8pPr lvl="7" algn="r">
              <a:lnSpc>
                <a:spcPct val="100000"/>
              </a:lnSpc>
              <a:spcBef>
                <a:spcPts val="0"/>
              </a:spcBef>
              <a:spcAft>
                <a:spcPts val="0"/>
              </a:spcAft>
              <a:buSzPts val="1800"/>
              <a:buFont typeface="Teko"/>
              <a:buNone/>
              <a:defRPr sz="2400">
                <a:latin typeface="Teko"/>
                <a:ea typeface="Teko"/>
                <a:cs typeface="Teko"/>
                <a:sym typeface="Teko"/>
              </a:defRPr>
            </a:lvl8pPr>
            <a:lvl9pPr lvl="8" algn="r">
              <a:lnSpc>
                <a:spcPct val="100000"/>
              </a:lnSpc>
              <a:spcBef>
                <a:spcPts val="0"/>
              </a:spcBef>
              <a:spcAft>
                <a:spcPts val="0"/>
              </a:spcAft>
              <a:buSzPts val="1800"/>
              <a:buFont typeface="Teko"/>
              <a:buNone/>
              <a:defRPr sz="2400">
                <a:latin typeface="Teko"/>
                <a:ea typeface="Teko"/>
                <a:cs typeface="Teko"/>
                <a:sym typeface="Tek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Title + text 5">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48"/>
          <p:cNvSpPr txBox="1"/>
          <p:nvPr>
            <p:ph type="ctrTitle"/>
          </p:nvPr>
        </p:nvSpPr>
        <p:spPr>
          <a:xfrm>
            <a:off x="1527675" y="856200"/>
            <a:ext cx="2303700" cy="1017300"/>
          </a:xfrm>
          <a:prstGeom prst="rect">
            <a:avLst/>
          </a:prstGeom>
          <a:noFill/>
          <a:ln>
            <a:noFill/>
          </a:ln>
        </p:spPr>
        <p:txBody>
          <a:bodyPr anchorCtr="0" anchor="b" bIns="68575" lIns="68575" spcFirstLastPara="1" rIns="68575" wrap="square" tIns="68575">
            <a:noAutofit/>
          </a:bodyPr>
          <a:lstStyle>
            <a:lvl1pPr lvl="0" algn="ctr">
              <a:lnSpc>
                <a:spcPct val="100000"/>
              </a:lnSpc>
              <a:spcBef>
                <a:spcPts val="0"/>
              </a:spcBef>
              <a:spcAft>
                <a:spcPts val="0"/>
              </a:spcAft>
              <a:buSzPts val="1800"/>
              <a:buFont typeface="Teko"/>
              <a:buNone/>
              <a:defRPr sz="2400">
                <a:latin typeface="Teko"/>
                <a:ea typeface="Teko"/>
                <a:cs typeface="Teko"/>
                <a:sym typeface="Teko"/>
              </a:defRPr>
            </a:lvl1pPr>
            <a:lvl2pPr lvl="1" algn="ctr">
              <a:lnSpc>
                <a:spcPct val="100000"/>
              </a:lnSpc>
              <a:spcBef>
                <a:spcPts val="0"/>
              </a:spcBef>
              <a:spcAft>
                <a:spcPts val="0"/>
              </a:spcAft>
              <a:buClr>
                <a:srgbClr val="000000"/>
              </a:buClr>
              <a:buSzPts val="1800"/>
              <a:buNone/>
              <a:defRPr sz="2400">
                <a:solidFill>
                  <a:srgbClr val="000000"/>
                </a:solidFill>
              </a:defRPr>
            </a:lvl2pPr>
            <a:lvl3pPr lvl="2" algn="ctr">
              <a:lnSpc>
                <a:spcPct val="100000"/>
              </a:lnSpc>
              <a:spcBef>
                <a:spcPts val="0"/>
              </a:spcBef>
              <a:spcAft>
                <a:spcPts val="0"/>
              </a:spcAft>
              <a:buClr>
                <a:srgbClr val="000000"/>
              </a:buClr>
              <a:buSzPts val="1800"/>
              <a:buNone/>
              <a:defRPr sz="2400">
                <a:solidFill>
                  <a:srgbClr val="000000"/>
                </a:solidFill>
              </a:defRPr>
            </a:lvl3pPr>
            <a:lvl4pPr lvl="3" algn="ctr">
              <a:lnSpc>
                <a:spcPct val="100000"/>
              </a:lnSpc>
              <a:spcBef>
                <a:spcPts val="0"/>
              </a:spcBef>
              <a:spcAft>
                <a:spcPts val="0"/>
              </a:spcAft>
              <a:buClr>
                <a:srgbClr val="000000"/>
              </a:buClr>
              <a:buSzPts val="1800"/>
              <a:buNone/>
              <a:defRPr sz="2400">
                <a:solidFill>
                  <a:srgbClr val="000000"/>
                </a:solidFill>
              </a:defRPr>
            </a:lvl4pPr>
            <a:lvl5pPr lvl="4" algn="ctr">
              <a:lnSpc>
                <a:spcPct val="100000"/>
              </a:lnSpc>
              <a:spcBef>
                <a:spcPts val="0"/>
              </a:spcBef>
              <a:spcAft>
                <a:spcPts val="0"/>
              </a:spcAft>
              <a:buClr>
                <a:srgbClr val="000000"/>
              </a:buClr>
              <a:buSzPts val="1800"/>
              <a:buNone/>
              <a:defRPr sz="2400">
                <a:solidFill>
                  <a:srgbClr val="000000"/>
                </a:solidFill>
              </a:defRPr>
            </a:lvl5pPr>
            <a:lvl6pPr lvl="5" algn="ctr">
              <a:lnSpc>
                <a:spcPct val="100000"/>
              </a:lnSpc>
              <a:spcBef>
                <a:spcPts val="0"/>
              </a:spcBef>
              <a:spcAft>
                <a:spcPts val="0"/>
              </a:spcAft>
              <a:buClr>
                <a:srgbClr val="000000"/>
              </a:buClr>
              <a:buSzPts val="1800"/>
              <a:buNone/>
              <a:defRPr sz="2400">
                <a:solidFill>
                  <a:srgbClr val="000000"/>
                </a:solidFill>
              </a:defRPr>
            </a:lvl6pPr>
            <a:lvl7pPr lvl="6" algn="ctr">
              <a:lnSpc>
                <a:spcPct val="100000"/>
              </a:lnSpc>
              <a:spcBef>
                <a:spcPts val="0"/>
              </a:spcBef>
              <a:spcAft>
                <a:spcPts val="0"/>
              </a:spcAft>
              <a:buClr>
                <a:srgbClr val="000000"/>
              </a:buClr>
              <a:buSzPts val="1800"/>
              <a:buNone/>
              <a:defRPr sz="2400">
                <a:solidFill>
                  <a:srgbClr val="000000"/>
                </a:solidFill>
              </a:defRPr>
            </a:lvl7pPr>
            <a:lvl8pPr lvl="7" algn="ctr">
              <a:lnSpc>
                <a:spcPct val="100000"/>
              </a:lnSpc>
              <a:spcBef>
                <a:spcPts val="0"/>
              </a:spcBef>
              <a:spcAft>
                <a:spcPts val="0"/>
              </a:spcAft>
              <a:buClr>
                <a:srgbClr val="000000"/>
              </a:buClr>
              <a:buSzPts val="1800"/>
              <a:buNone/>
              <a:defRPr sz="2400">
                <a:solidFill>
                  <a:srgbClr val="000000"/>
                </a:solidFill>
              </a:defRPr>
            </a:lvl8pPr>
            <a:lvl9pPr lvl="8" algn="ctr">
              <a:lnSpc>
                <a:spcPct val="100000"/>
              </a:lnSpc>
              <a:spcBef>
                <a:spcPts val="0"/>
              </a:spcBef>
              <a:spcAft>
                <a:spcPts val="0"/>
              </a:spcAft>
              <a:buClr>
                <a:srgbClr val="000000"/>
              </a:buClr>
              <a:buSzPts val="1800"/>
              <a:buNone/>
              <a:defRPr sz="2400">
                <a:solidFill>
                  <a:srgbClr val="000000"/>
                </a:solidFill>
              </a:defRPr>
            </a:lvl9pPr>
          </a:lstStyle>
          <a:p/>
        </p:txBody>
      </p:sp>
      <p:sp>
        <p:nvSpPr>
          <p:cNvPr id="219" name="Google Shape;219;p48"/>
          <p:cNvSpPr txBox="1"/>
          <p:nvPr>
            <p:ph idx="1" type="subTitle"/>
          </p:nvPr>
        </p:nvSpPr>
        <p:spPr>
          <a:xfrm>
            <a:off x="1443675" y="2126050"/>
            <a:ext cx="2471700" cy="1784400"/>
          </a:xfrm>
          <a:prstGeom prst="rect">
            <a:avLst/>
          </a:prstGeom>
          <a:noFill/>
          <a:ln>
            <a:noFill/>
          </a:ln>
        </p:spPr>
        <p:txBody>
          <a:bodyPr anchorCtr="0" anchor="t" bIns="68575" lIns="68575" spcFirstLastPara="1" rIns="68575" wrap="square" tIns="68575">
            <a:noAutofit/>
          </a:bodyPr>
          <a:lstStyle>
            <a:lvl1pPr lvl="0" algn="ctr">
              <a:lnSpc>
                <a:spcPct val="100000"/>
              </a:lnSpc>
              <a:spcBef>
                <a:spcPts val="0"/>
              </a:spcBef>
              <a:spcAft>
                <a:spcPts val="0"/>
              </a:spcAft>
              <a:buSzPts val="800"/>
              <a:buNone/>
              <a:defRPr sz="1000"/>
            </a:lvl1pPr>
            <a:lvl2pPr lvl="1" algn="l">
              <a:lnSpc>
                <a:spcPct val="100000"/>
              </a:lnSpc>
              <a:spcBef>
                <a:spcPts val="0"/>
              </a:spcBef>
              <a:spcAft>
                <a:spcPts val="0"/>
              </a:spcAft>
              <a:buSzPts val="800"/>
              <a:buNone/>
              <a:defRPr sz="1000"/>
            </a:lvl2pPr>
            <a:lvl3pPr lvl="2" algn="l">
              <a:lnSpc>
                <a:spcPct val="100000"/>
              </a:lnSpc>
              <a:spcBef>
                <a:spcPts val="0"/>
              </a:spcBef>
              <a:spcAft>
                <a:spcPts val="0"/>
              </a:spcAft>
              <a:buSzPts val="800"/>
              <a:buNone/>
              <a:defRPr sz="1000"/>
            </a:lvl3pPr>
            <a:lvl4pPr lvl="3" algn="l">
              <a:lnSpc>
                <a:spcPct val="100000"/>
              </a:lnSpc>
              <a:spcBef>
                <a:spcPts val="0"/>
              </a:spcBef>
              <a:spcAft>
                <a:spcPts val="0"/>
              </a:spcAft>
              <a:buSzPts val="800"/>
              <a:buNone/>
              <a:defRPr sz="1000"/>
            </a:lvl4pPr>
            <a:lvl5pPr lvl="4" algn="l">
              <a:lnSpc>
                <a:spcPct val="100000"/>
              </a:lnSpc>
              <a:spcBef>
                <a:spcPts val="0"/>
              </a:spcBef>
              <a:spcAft>
                <a:spcPts val="0"/>
              </a:spcAft>
              <a:buSzPts val="800"/>
              <a:buNone/>
              <a:defRPr sz="1000"/>
            </a:lvl5pPr>
            <a:lvl6pPr lvl="5" algn="l">
              <a:lnSpc>
                <a:spcPct val="100000"/>
              </a:lnSpc>
              <a:spcBef>
                <a:spcPts val="0"/>
              </a:spcBef>
              <a:spcAft>
                <a:spcPts val="0"/>
              </a:spcAft>
              <a:buSzPts val="800"/>
              <a:buNone/>
              <a:defRPr sz="1000"/>
            </a:lvl6pPr>
            <a:lvl7pPr lvl="6" algn="l">
              <a:lnSpc>
                <a:spcPct val="100000"/>
              </a:lnSpc>
              <a:spcBef>
                <a:spcPts val="0"/>
              </a:spcBef>
              <a:spcAft>
                <a:spcPts val="0"/>
              </a:spcAft>
              <a:buSzPts val="800"/>
              <a:buNone/>
              <a:defRPr sz="1000"/>
            </a:lvl7pPr>
            <a:lvl8pPr lvl="7" algn="l">
              <a:lnSpc>
                <a:spcPct val="100000"/>
              </a:lnSpc>
              <a:spcBef>
                <a:spcPts val="0"/>
              </a:spcBef>
              <a:spcAft>
                <a:spcPts val="0"/>
              </a:spcAft>
              <a:buSzPts val="800"/>
              <a:buNone/>
              <a:defRPr sz="1000"/>
            </a:lvl8pPr>
            <a:lvl9pPr lvl="8" algn="l">
              <a:lnSpc>
                <a:spcPct val="100000"/>
              </a:lnSpc>
              <a:spcBef>
                <a:spcPts val="0"/>
              </a:spcBef>
              <a:spcAft>
                <a:spcPts val="0"/>
              </a:spcAft>
              <a:buSzPts val="800"/>
              <a:buNone/>
              <a:defRPr sz="1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redits">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49"/>
          <p:cNvSpPr txBox="1"/>
          <p:nvPr>
            <p:ph idx="1" type="body"/>
          </p:nvPr>
        </p:nvSpPr>
        <p:spPr>
          <a:xfrm>
            <a:off x="1139994" y="2134800"/>
            <a:ext cx="2949600" cy="1476000"/>
          </a:xfrm>
          <a:prstGeom prst="rect">
            <a:avLst/>
          </a:prstGeom>
          <a:noFill/>
          <a:ln>
            <a:noFill/>
          </a:ln>
        </p:spPr>
        <p:txBody>
          <a:bodyPr anchorCtr="0" anchor="t" bIns="68575" lIns="68575" spcFirstLastPara="1" rIns="68575" wrap="square" tIns="68575">
            <a:noAutofit/>
          </a:bodyPr>
          <a:lstStyle>
            <a:lvl1pPr indent="-279400" lvl="0" marL="457200" algn="l">
              <a:lnSpc>
                <a:spcPct val="115000"/>
              </a:lnSpc>
              <a:spcBef>
                <a:spcPts val="0"/>
              </a:spcBef>
              <a:spcAft>
                <a:spcPts val="0"/>
              </a:spcAft>
              <a:buSzPts val="800"/>
              <a:buChar char="●"/>
              <a:defRPr sz="1000"/>
            </a:lvl1pPr>
            <a:lvl2pPr indent="-279400" lvl="1" marL="914400" algn="l">
              <a:lnSpc>
                <a:spcPct val="115000"/>
              </a:lnSpc>
              <a:spcBef>
                <a:spcPts val="1600"/>
              </a:spcBef>
              <a:spcAft>
                <a:spcPts val="0"/>
              </a:spcAft>
              <a:buSzPts val="800"/>
              <a:buChar char="○"/>
              <a:defRPr sz="1000"/>
            </a:lvl2pPr>
            <a:lvl3pPr indent="-279400" lvl="2" marL="1371600" algn="l">
              <a:lnSpc>
                <a:spcPct val="115000"/>
              </a:lnSpc>
              <a:spcBef>
                <a:spcPts val="1600"/>
              </a:spcBef>
              <a:spcAft>
                <a:spcPts val="0"/>
              </a:spcAft>
              <a:buSzPts val="800"/>
              <a:buChar char="■"/>
              <a:defRPr sz="1000"/>
            </a:lvl3pPr>
            <a:lvl4pPr indent="-279400" lvl="3" marL="1828800" algn="l">
              <a:lnSpc>
                <a:spcPct val="115000"/>
              </a:lnSpc>
              <a:spcBef>
                <a:spcPts val="1600"/>
              </a:spcBef>
              <a:spcAft>
                <a:spcPts val="0"/>
              </a:spcAft>
              <a:buSzPts val="800"/>
              <a:buChar char="●"/>
              <a:defRPr sz="1000"/>
            </a:lvl4pPr>
            <a:lvl5pPr indent="-279400" lvl="4" marL="2286000" algn="l">
              <a:lnSpc>
                <a:spcPct val="115000"/>
              </a:lnSpc>
              <a:spcBef>
                <a:spcPts val="1600"/>
              </a:spcBef>
              <a:spcAft>
                <a:spcPts val="0"/>
              </a:spcAft>
              <a:buSzPts val="800"/>
              <a:buChar char="○"/>
              <a:defRPr sz="1000"/>
            </a:lvl5pPr>
            <a:lvl6pPr indent="-279400" lvl="5" marL="2743200" algn="l">
              <a:lnSpc>
                <a:spcPct val="115000"/>
              </a:lnSpc>
              <a:spcBef>
                <a:spcPts val="1600"/>
              </a:spcBef>
              <a:spcAft>
                <a:spcPts val="0"/>
              </a:spcAft>
              <a:buSzPts val="800"/>
              <a:buChar char="■"/>
              <a:defRPr sz="1000"/>
            </a:lvl6pPr>
            <a:lvl7pPr indent="-279400" lvl="6" marL="3200400" algn="l">
              <a:lnSpc>
                <a:spcPct val="115000"/>
              </a:lnSpc>
              <a:spcBef>
                <a:spcPts val="1600"/>
              </a:spcBef>
              <a:spcAft>
                <a:spcPts val="0"/>
              </a:spcAft>
              <a:buSzPts val="800"/>
              <a:buChar char="●"/>
              <a:defRPr sz="1000"/>
            </a:lvl7pPr>
            <a:lvl8pPr indent="-279400" lvl="7" marL="3657600" algn="l">
              <a:lnSpc>
                <a:spcPct val="115000"/>
              </a:lnSpc>
              <a:spcBef>
                <a:spcPts val="1600"/>
              </a:spcBef>
              <a:spcAft>
                <a:spcPts val="0"/>
              </a:spcAft>
              <a:buSzPts val="800"/>
              <a:buChar char="○"/>
              <a:defRPr sz="1000"/>
            </a:lvl8pPr>
            <a:lvl9pPr indent="-279400" lvl="8" marL="4114800" algn="l">
              <a:lnSpc>
                <a:spcPct val="115000"/>
              </a:lnSpc>
              <a:spcBef>
                <a:spcPts val="1600"/>
              </a:spcBef>
              <a:spcAft>
                <a:spcPts val="1600"/>
              </a:spcAft>
              <a:buSzPts val="800"/>
              <a:buChar char="■"/>
              <a:defRPr sz="1000"/>
            </a:lvl9pPr>
          </a:lstStyle>
          <a:p/>
        </p:txBody>
      </p:sp>
      <p:sp>
        <p:nvSpPr>
          <p:cNvPr id="222" name="Google Shape;222;p49"/>
          <p:cNvSpPr txBox="1"/>
          <p:nvPr>
            <p:ph idx="2" type="subTitle"/>
          </p:nvPr>
        </p:nvSpPr>
        <p:spPr>
          <a:xfrm>
            <a:off x="1095650" y="1524450"/>
            <a:ext cx="1580100" cy="393600"/>
          </a:xfrm>
          <a:prstGeom prst="rect">
            <a:avLst/>
          </a:prstGeom>
          <a:noFill/>
          <a:ln>
            <a:noFill/>
          </a:ln>
        </p:spPr>
        <p:txBody>
          <a:bodyPr anchorCtr="0" anchor="t" bIns="68575" lIns="68575" spcFirstLastPara="1" rIns="68575" wrap="square" tIns="68575">
            <a:noAutofit/>
          </a:bodyPr>
          <a:lstStyle>
            <a:lvl1pPr lvl="0" algn="l">
              <a:lnSpc>
                <a:spcPct val="115000"/>
              </a:lnSpc>
              <a:spcBef>
                <a:spcPts val="0"/>
              </a:spcBef>
              <a:spcAft>
                <a:spcPts val="0"/>
              </a:spcAft>
              <a:buSzPts val="900"/>
              <a:buNone/>
              <a:defRPr sz="1000">
                <a:latin typeface="Teko Medium"/>
                <a:ea typeface="Teko Medium"/>
                <a:cs typeface="Teko Medium"/>
                <a:sym typeface="Teko Medium"/>
              </a:defRPr>
            </a:lvl1pPr>
            <a:lvl2pPr lvl="1" algn="l">
              <a:lnSpc>
                <a:spcPct val="115000"/>
              </a:lnSpc>
              <a:spcBef>
                <a:spcPts val="1600"/>
              </a:spcBef>
              <a:spcAft>
                <a:spcPts val="0"/>
              </a:spcAft>
              <a:buSzPts val="900"/>
              <a:buNone/>
              <a:defRPr sz="1000">
                <a:latin typeface="Teko Medium"/>
                <a:ea typeface="Teko Medium"/>
                <a:cs typeface="Teko Medium"/>
                <a:sym typeface="Teko Medium"/>
              </a:defRPr>
            </a:lvl2pPr>
            <a:lvl3pPr lvl="2" algn="l">
              <a:lnSpc>
                <a:spcPct val="115000"/>
              </a:lnSpc>
              <a:spcBef>
                <a:spcPts val="1600"/>
              </a:spcBef>
              <a:spcAft>
                <a:spcPts val="0"/>
              </a:spcAft>
              <a:buSzPts val="900"/>
              <a:buNone/>
              <a:defRPr sz="1000">
                <a:latin typeface="Teko Medium"/>
                <a:ea typeface="Teko Medium"/>
                <a:cs typeface="Teko Medium"/>
                <a:sym typeface="Teko Medium"/>
              </a:defRPr>
            </a:lvl3pPr>
            <a:lvl4pPr lvl="3" algn="l">
              <a:lnSpc>
                <a:spcPct val="115000"/>
              </a:lnSpc>
              <a:spcBef>
                <a:spcPts val="1600"/>
              </a:spcBef>
              <a:spcAft>
                <a:spcPts val="0"/>
              </a:spcAft>
              <a:buSzPts val="900"/>
              <a:buNone/>
              <a:defRPr sz="1000">
                <a:latin typeface="Teko Medium"/>
                <a:ea typeface="Teko Medium"/>
                <a:cs typeface="Teko Medium"/>
                <a:sym typeface="Teko Medium"/>
              </a:defRPr>
            </a:lvl4pPr>
            <a:lvl5pPr lvl="4" algn="l">
              <a:lnSpc>
                <a:spcPct val="115000"/>
              </a:lnSpc>
              <a:spcBef>
                <a:spcPts val="1600"/>
              </a:spcBef>
              <a:spcAft>
                <a:spcPts val="0"/>
              </a:spcAft>
              <a:buSzPts val="900"/>
              <a:buNone/>
              <a:defRPr sz="1000">
                <a:latin typeface="Teko Medium"/>
                <a:ea typeface="Teko Medium"/>
                <a:cs typeface="Teko Medium"/>
                <a:sym typeface="Teko Medium"/>
              </a:defRPr>
            </a:lvl5pPr>
            <a:lvl6pPr lvl="5" algn="l">
              <a:lnSpc>
                <a:spcPct val="115000"/>
              </a:lnSpc>
              <a:spcBef>
                <a:spcPts val="1600"/>
              </a:spcBef>
              <a:spcAft>
                <a:spcPts val="0"/>
              </a:spcAft>
              <a:buSzPts val="900"/>
              <a:buNone/>
              <a:defRPr sz="1000">
                <a:latin typeface="Teko Medium"/>
                <a:ea typeface="Teko Medium"/>
                <a:cs typeface="Teko Medium"/>
                <a:sym typeface="Teko Medium"/>
              </a:defRPr>
            </a:lvl6pPr>
            <a:lvl7pPr lvl="6" algn="l">
              <a:lnSpc>
                <a:spcPct val="115000"/>
              </a:lnSpc>
              <a:spcBef>
                <a:spcPts val="1600"/>
              </a:spcBef>
              <a:spcAft>
                <a:spcPts val="0"/>
              </a:spcAft>
              <a:buSzPts val="900"/>
              <a:buNone/>
              <a:defRPr sz="1000">
                <a:latin typeface="Teko Medium"/>
                <a:ea typeface="Teko Medium"/>
                <a:cs typeface="Teko Medium"/>
                <a:sym typeface="Teko Medium"/>
              </a:defRPr>
            </a:lvl7pPr>
            <a:lvl8pPr lvl="7" algn="l">
              <a:lnSpc>
                <a:spcPct val="115000"/>
              </a:lnSpc>
              <a:spcBef>
                <a:spcPts val="1600"/>
              </a:spcBef>
              <a:spcAft>
                <a:spcPts val="0"/>
              </a:spcAft>
              <a:buSzPts val="900"/>
              <a:buNone/>
              <a:defRPr sz="1000">
                <a:latin typeface="Teko Medium"/>
                <a:ea typeface="Teko Medium"/>
                <a:cs typeface="Teko Medium"/>
                <a:sym typeface="Teko Medium"/>
              </a:defRPr>
            </a:lvl8pPr>
            <a:lvl9pPr lvl="8" algn="l">
              <a:lnSpc>
                <a:spcPct val="115000"/>
              </a:lnSpc>
              <a:spcBef>
                <a:spcPts val="1600"/>
              </a:spcBef>
              <a:spcAft>
                <a:spcPts val="1600"/>
              </a:spcAft>
              <a:buSzPts val="900"/>
              <a:buNone/>
              <a:defRPr sz="1000">
                <a:latin typeface="Teko Medium"/>
                <a:ea typeface="Teko Medium"/>
                <a:cs typeface="Teko Medium"/>
                <a:sym typeface="Teko Medium"/>
              </a:defRPr>
            </a:lvl9pPr>
          </a:lstStyle>
          <a:p/>
        </p:txBody>
      </p:sp>
      <p:sp>
        <p:nvSpPr>
          <p:cNvPr id="223" name="Google Shape;223;p49"/>
          <p:cNvSpPr txBox="1"/>
          <p:nvPr>
            <p:ph type="ctrTitle"/>
          </p:nvPr>
        </p:nvSpPr>
        <p:spPr>
          <a:xfrm>
            <a:off x="6029025" y="322800"/>
            <a:ext cx="2303700" cy="10173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1800"/>
              <a:buFont typeface="Teko"/>
              <a:buNone/>
              <a:defRPr sz="2400">
                <a:latin typeface="Teko"/>
                <a:ea typeface="Teko"/>
                <a:cs typeface="Teko"/>
                <a:sym typeface="Teko"/>
              </a:defRPr>
            </a:lvl1pPr>
            <a:lvl2pPr lvl="1" algn="ctr">
              <a:lnSpc>
                <a:spcPct val="100000"/>
              </a:lnSpc>
              <a:spcBef>
                <a:spcPts val="0"/>
              </a:spcBef>
              <a:spcAft>
                <a:spcPts val="0"/>
              </a:spcAft>
              <a:buClr>
                <a:srgbClr val="000000"/>
              </a:buClr>
              <a:buSzPts val="1800"/>
              <a:buNone/>
              <a:defRPr sz="2400">
                <a:solidFill>
                  <a:srgbClr val="000000"/>
                </a:solidFill>
              </a:defRPr>
            </a:lvl2pPr>
            <a:lvl3pPr lvl="2" algn="ctr">
              <a:lnSpc>
                <a:spcPct val="100000"/>
              </a:lnSpc>
              <a:spcBef>
                <a:spcPts val="0"/>
              </a:spcBef>
              <a:spcAft>
                <a:spcPts val="0"/>
              </a:spcAft>
              <a:buClr>
                <a:srgbClr val="000000"/>
              </a:buClr>
              <a:buSzPts val="1800"/>
              <a:buNone/>
              <a:defRPr sz="2400">
                <a:solidFill>
                  <a:srgbClr val="000000"/>
                </a:solidFill>
              </a:defRPr>
            </a:lvl3pPr>
            <a:lvl4pPr lvl="3" algn="ctr">
              <a:lnSpc>
                <a:spcPct val="100000"/>
              </a:lnSpc>
              <a:spcBef>
                <a:spcPts val="0"/>
              </a:spcBef>
              <a:spcAft>
                <a:spcPts val="0"/>
              </a:spcAft>
              <a:buClr>
                <a:srgbClr val="000000"/>
              </a:buClr>
              <a:buSzPts val="1800"/>
              <a:buNone/>
              <a:defRPr sz="2400">
                <a:solidFill>
                  <a:srgbClr val="000000"/>
                </a:solidFill>
              </a:defRPr>
            </a:lvl4pPr>
            <a:lvl5pPr lvl="4" algn="ctr">
              <a:lnSpc>
                <a:spcPct val="100000"/>
              </a:lnSpc>
              <a:spcBef>
                <a:spcPts val="0"/>
              </a:spcBef>
              <a:spcAft>
                <a:spcPts val="0"/>
              </a:spcAft>
              <a:buClr>
                <a:srgbClr val="000000"/>
              </a:buClr>
              <a:buSzPts val="1800"/>
              <a:buNone/>
              <a:defRPr sz="2400">
                <a:solidFill>
                  <a:srgbClr val="000000"/>
                </a:solidFill>
              </a:defRPr>
            </a:lvl5pPr>
            <a:lvl6pPr lvl="5" algn="ctr">
              <a:lnSpc>
                <a:spcPct val="100000"/>
              </a:lnSpc>
              <a:spcBef>
                <a:spcPts val="0"/>
              </a:spcBef>
              <a:spcAft>
                <a:spcPts val="0"/>
              </a:spcAft>
              <a:buClr>
                <a:srgbClr val="000000"/>
              </a:buClr>
              <a:buSzPts val="1800"/>
              <a:buNone/>
              <a:defRPr sz="2400">
                <a:solidFill>
                  <a:srgbClr val="000000"/>
                </a:solidFill>
              </a:defRPr>
            </a:lvl6pPr>
            <a:lvl7pPr lvl="6" algn="ctr">
              <a:lnSpc>
                <a:spcPct val="100000"/>
              </a:lnSpc>
              <a:spcBef>
                <a:spcPts val="0"/>
              </a:spcBef>
              <a:spcAft>
                <a:spcPts val="0"/>
              </a:spcAft>
              <a:buClr>
                <a:srgbClr val="000000"/>
              </a:buClr>
              <a:buSzPts val="1800"/>
              <a:buNone/>
              <a:defRPr sz="2400">
                <a:solidFill>
                  <a:srgbClr val="000000"/>
                </a:solidFill>
              </a:defRPr>
            </a:lvl7pPr>
            <a:lvl8pPr lvl="7" algn="ctr">
              <a:lnSpc>
                <a:spcPct val="100000"/>
              </a:lnSpc>
              <a:spcBef>
                <a:spcPts val="0"/>
              </a:spcBef>
              <a:spcAft>
                <a:spcPts val="0"/>
              </a:spcAft>
              <a:buClr>
                <a:srgbClr val="000000"/>
              </a:buClr>
              <a:buSzPts val="1800"/>
              <a:buNone/>
              <a:defRPr sz="2400">
                <a:solidFill>
                  <a:srgbClr val="000000"/>
                </a:solidFill>
              </a:defRPr>
            </a:lvl8pPr>
            <a:lvl9pPr lvl="8" algn="ctr">
              <a:lnSpc>
                <a:spcPct val="100000"/>
              </a:lnSpc>
              <a:spcBef>
                <a:spcPts val="0"/>
              </a:spcBef>
              <a:spcAft>
                <a:spcPts val="0"/>
              </a:spcAft>
              <a:buClr>
                <a:srgbClr val="000000"/>
              </a:buClr>
              <a:buSzPts val="1800"/>
              <a:buNone/>
              <a:defRPr sz="2400">
                <a:solidFill>
                  <a:srgbClr val="000000"/>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Resources">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50"/>
          <p:cNvSpPr txBox="1"/>
          <p:nvPr>
            <p:ph idx="1" type="body"/>
          </p:nvPr>
        </p:nvSpPr>
        <p:spPr>
          <a:xfrm>
            <a:off x="682800" y="915600"/>
            <a:ext cx="2596800" cy="1476000"/>
          </a:xfrm>
          <a:prstGeom prst="rect">
            <a:avLst/>
          </a:prstGeom>
          <a:noFill/>
          <a:ln>
            <a:noFill/>
          </a:ln>
        </p:spPr>
        <p:txBody>
          <a:bodyPr anchorCtr="0" anchor="t" bIns="68575" lIns="68575" spcFirstLastPara="1" rIns="68575" wrap="square" tIns="68575">
            <a:noAutofit/>
          </a:bodyPr>
          <a:lstStyle>
            <a:lvl1pPr indent="-266700" lvl="0" marL="457200" algn="l">
              <a:lnSpc>
                <a:spcPct val="115000"/>
              </a:lnSpc>
              <a:spcBef>
                <a:spcPts val="0"/>
              </a:spcBef>
              <a:spcAft>
                <a:spcPts val="0"/>
              </a:spcAft>
              <a:buSzPts val="600"/>
              <a:buChar char="●"/>
              <a:defRPr sz="800"/>
            </a:lvl1pPr>
            <a:lvl2pPr indent="-266700" lvl="1" marL="914400" algn="l">
              <a:lnSpc>
                <a:spcPct val="115000"/>
              </a:lnSpc>
              <a:spcBef>
                <a:spcPts val="1600"/>
              </a:spcBef>
              <a:spcAft>
                <a:spcPts val="0"/>
              </a:spcAft>
              <a:buSzPts val="600"/>
              <a:buChar char="○"/>
              <a:defRPr sz="800"/>
            </a:lvl2pPr>
            <a:lvl3pPr indent="-266700" lvl="2" marL="1371600" algn="l">
              <a:lnSpc>
                <a:spcPct val="115000"/>
              </a:lnSpc>
              <a:spcBef>
                <a:spcPts val="1600"/>
              </a:spcBef>
              <a:spcAft>
                <a:spcPts val="0"/>
              </a:spcAft>
              <a:buSzPts val="600"/>
              <a:buChar char="■"/>
              <a:defRPr sz="800"/>
            </a:lvl3pPr>
            <a:lvl4pPr indent="-266700" lvl="3" marL="1828800" algn="l">
              <a:lnSpc>
                <a:spcPct val="115000"/>
              </a:lnSpc>
              <a:spcBef>
                <a:spcPts val="1600"/>
              </a:spcBef>
              <a:spcAft>
                <a:spcPts val="0"/>
              </a:spcAft>
              <a:buSzPts val="600"/>
              <a:buChar char="●"/>
              <a:defRPr sz="800"/>
            </a:lvl4pPr>
            <a:lvl5pPr indent="-266700" lvl="4" marL="2286000" algn="l">
              <a:lnSpc>
                <a:spcPct val="115000"/>
              </a:lnSpc>
              <a:spcBef>
                <a:spcPts val="1600"/>
              </a:spcBef>
              <a:spcAft>
                <a:spcPts val="0"/>
              </a:spcAft>
              <a:buSzPts val="600"/>
              <a:buChar char="○"/>
              <a:defRPr sz="800"/>
            </a:lvl5pPr>
            <a:lvl6pPr indent="-266700" lvl="5" marL="2743200" algn="l">
              <a:lnSpc>
                <a:spcPct val="115000"/>
              </a:lnSpc>
              <a:spcBef>
                <a:spcPts val="1600"/>
              </a:spcBef>
              <a:spcAft>
                <a:spcPts val="0"/>
              </a:spcAft>
              <a:buSzPts val="600"/>
              <a:buChar char="■"/>
              <a:defRPr sz="800"/>
            </a:lvl6pPr>
            <a:lvl7pPr indent="-266700" lvl="6" marL="3200400" algn="l">
              <a:lnSpc>
                <a:spcPct val="115000"/>
              </a:lnSpc>
              <a:spcBef>
                <a:spcPts val="1600"/>
              </a:spcBef>
              <a:spcAft>
                <a:spcPts val="0"/>
              </a:spcAft>
              <a:buSzPts val="600"/>
              <a:buChar char="●"/>
              <a:defRPr sz="800"/>
            </a:lvl7pPr>
            <a:lvl8pPr indent="-266700" lvl="7" marL="3657600" algn="l">
              <a:lnSpc>
                <a:spcPct val="115000"/>
              </a:lnSpc>
              <a:spcBef>
                <a:spcPts val="1600"/>
              </a:spcBef>
              <a:spcAft>
                <a:spcPts val="0"/>
              </a:spcAft>
              <a:buSzPts val="600"/>
              <a:buChar char="○"/>
              <a:defRPr sz="800"/>
            </a:lvl8pPr>
            <a:lvl9pPr indent="-266700" lvl="8" marL="4114800" algn="l">
              <a:lnSpc>
                <a:spcPct val="115000"/>
              </a:lnSpc>
              <a:spcBef>
                <a:spcPts val="1600"/>
              </a:spcBef>
              <a:spcAft>
                <a:spcPts val="1600"/>
              </a:spcAft>
              <a:buSzPts val="600"/>
              <a:buChar char="■"/>
              <a:defRPr sz="800"/>
            </a:lvl9pPr>
          </a:lstStyle>
          <a:p/>
        </p:txBody>
      </p:sp>
      <p:sp>
        <p:nvSpPr>
          <p:cNvPr id="226" name="Google Shape;226;p50"/>
          <p:cNvSpPr txBox="1"/>
          <p:nvPr>
            <p:ph idx="2" type="subTitle"/>
          </p:nvPr>
        </p:nvSpPr>
        <p:spPr>
          <a:xfrm>
            <a:off x="638450" y="686250"/>
            <a:ext cx="1580100" cy="393600"/>
          </a:xfrm>
          <a:prstGeom prst="rect">
            <a:avLst/>
          </a:prstGeom>
          <a:noFill/>
          <a:ln>
            <a:noFill/>
          </a:ln>
        </p:spPr>
        <p:txBody>
          <a:bodyPr anchorCtr="0" anchor="t" bIns="68575" lIns="68575" spcFirstLastPara="1" rIns="68575" wrap="square" tIns="68575">
            <a:noAutofit/>
          </a:bodyPr>
          <a:lstStyle>
            <a:lvl1pPr lvl="0" algn="l">
              <a:lnSpc>
                <a:spcPct val="115000"/>
              </a:lnSpc>
              <a:spcBef>
                <a:spcPts val="0"/>
              </a:spcBef>
              <a:spcAft>
                <a:spcPts val="0"/>
              </a:spcAft>
              <a:buSzPts val="900"/>
              <a:buNone/>
              <a:defRPr sz="1000">
                <a:latin typeface="Teko Medium"/>
                <a:ea typeface="Teko Medium"/>
                <a:cs typeface="Teko Medium"/>
                <a:sym typeface="Teko Medium"/>
              </a:defRPr>
            </a:lvl1pPr>
            <a:lvl2pPr lvl="1" algn="l">
              <a:lnSpc>
                <a:spcPct val="115000"/>
              </a:lnSpc>
              <a:spcBef>
                <a:spcPts val="1600"/>
              </a:spcBef>
              <a:spcAft>
                <a:spcPts val="0"/>
              </a:spcAft>
              <a:buSzPts val="900"/>
              <a:buNone/>
              <a:defRPr sz="1000">
                <a:latin typeface="Teko Medium"/>
                <a:ea typeface="Teko Medium"/>
                <a:cs typeface="Teko Medium"/>
                <a:sym typeface="Teko Medium"/>
              </a:defRPr>
            </a:lvl2pPr>
            <a:lvl3pPr lvl="2" algn="l">
              <a:lnSpc>
                <a:spcPct val="115000"/>
              </a:lnSpc>
              <a:spcBef>
                <a:spcPts val="1600"/>
              </a:spcBef>
              <a:spcAft>
                <a:spcPts val="0"/>
              </a:spcAft>
              <a:buSzPts val="900"/>
              <a:buNone/>
              <a:defRPr sz="1000">
                <a:latin typeface="Teko Medium"/>
                <a:ea typeface="Teko Medium"/>
                <a:cs typeface="Teko Medium"/>
                <a:sym typeface="Teko Medium"/>
              </a:defRPr>
            </a:lvl3pPr>
            <a:lvl4pPr lvl="3" algn="l">
              <a:lnSpc>
                <a:spcPct val="115000"/>
              </a:lnSpc>
              <a:spcBef>
                <a:spcPts val="1600"/>
              </a:spcBef>
              <a:spcAft>
                <a:spcPts val="0"/>
              </a:spcAft>
              <a:buSzPts val="900"/>
              <a:buNone/>
              <a:defRPr sz="1000">
                <a:latin typeface="Teko Medium"/>
                <a:ea typeface="Teko Medium"/>
                <a:cs typeface="Teko Medium"/>
                <a:sym typeface="Teko Medium"/>
              </a:defRPr>
            </a:lvl4pPr>
            <a:lvl5pPr lvl="4" algn="l">
              <a:lnSpc>
                <a:spcPct val="115000"/>
              </a:lnSpc>
              <a:spcBef>
                <a:spcPts val="1600"/>
              </a:spcBef>
              <a:spcAft>
                <a:spcPts val="0"/>
              </a:spcAft>
              <a:buSzPts val="900"/>
              <a:buNone/>
              <a:defRPr sz="1000">
                <a:latin typeface="Teko Medium"/>
                <a:ea typeface="Teko Medium"/>
                <a:cs typeface="Teko Medium"/>
                <a:sym typeface="Teko Medium"/>
              </a:defRPr>
            </a:lvl5pPr>
            <a:lvl6pPr lvl="5" algn="l">
              <a:lnSpc>
                <a:spcPct val="115000"/>
              </a:lnSpc>
              <a:spcBef>
                <a:spcPts val="1600"/>
              </a:spcBef>
              <a:spcAft>
                <a:spcPts val="0"/>
              </a:spcAft>
              <a:buSzPts val="900"/>
              <a:buNone/>
              <a:defRPr sz="1000">
                <a:latin typeface="Teko Medium"/>
                <a:ea typeface="Teko Medium"/>
                <a:cs typeface="Teko Medium"/>
                <a:sym typeface="Teko Medium"/>
              </a:defRPr>
            </a:lvl6pPr>
            <a:lvl7pPr lvl="6" algn="l">
              <a:lnSpc>
                <a:spcPct val="115000"/>
              </a:lnSpc>
              <a:spcBef>
                <a:spcPts val="1600"/>
              </a:spcBef>
              <a:spcAft>
                <a:spcPts val="0"/>
              </a:spcAft>
              <a:buSzPts val="900"/>
              <a:buNone/>
              <a:defRPr sz="1000">
                <a:latin typeface="Teko Medium"/>
                <a:ea typeface="Teko Medium"/>
                <a:cs typeface="Teko Medium"/>
                <a:sym typeface="Teko Medium"/>
              </a:defRPr>
            </a:lvl7pPr>
            <a:lvl8pPr lvl="7" algn="l">
              <a:lnSpc>
                <a:spcPct val="115000"/>
              </a:lnSpc>
              <a:spcBef>
                <a:spcPts val="1600"/>
              </a:spcBef>
              <a:spcAft>
                <a:spcPts val="0"/>
              </a:spcAft>
              <a:buSzPts val="900"/>
              <a:buNone/>
              <a:defRPr sz="1000">
                <a:latin typeface="Teko Medium"/>
                <a:ea typeface="Teko Medium"/>
                <a:cs typeface="Teko Medium"/>
                <a:sym typeface="Teko Medium"/>
              </a:defRPr>
            </a:lvl8pPr>
            <a:lvl9pPr lvl="8" algn="l">
              <a:lnSpc>
                <a:spcPct val="115000"/>
              </a:lnSpc>
              <a:spcBef>
                <a:spcPts val="1600"/>
              </a:spcBef>
              <a:spcAft>
                <a:spcPts val="1600"/>
              </a:spcAft>
              <a:buSzPts val="900"/>
              <a:buNone/>
              <a:defRPr sz="1000">
                <a:latin typeface="Teko Medium"/>
                <a:ea typeface="Teko Medium"/>
                <a:cs typeface="Teko Medium"/>
                <a:sym typeface="Teko Medium"/>
              </a:defRPr>
            </a:lvl9pPr>
          </a:lstStyle>
          <a:p/>
        </p:txBody>
      </p:sp>
      <p:sp>
        <p:nvSpPr>
          <p:cNvPr id="227" name="Google Shape;227;p50"/>
          <p:cNvSpPr txBox="1"/>
          <p:nvPr>
            <p:ph type="ctrTitle"/>
          </p:nvPr>
        </p:nvSpPr>
        <p:spPr>
          <a:xfrm>
            <a:off x="6029025" y="322800"/>
            <a:ext cx="2303700" cy="1017300"/>
          </a:xfrm>
          <a:prstGeom prst="rect">
            <a:avLst/>
          </a:prstGeom>
          <a:noFill/>
          <a:ln>
            <a:noFill/>
          </a:ln>
        </p:spPr>
        <p:txBody>
          <a:bodyPr anchorCtr="0" anchor="b" bIns="68575" lIns="68575" spcFirstLastPara="1" rIns="68575" wrap="square" tIns="68575">
            <a:noAutofit/>
          </a:bodyPr>
          <a:lstStyle>
            <a:lvl1pPr lvl="0" algn="l">
              <a:lnSpc>
                <a:spcPct val="100000"/>
              </a:lnSpc>
              <a:spcBef>
                <a:spcPts val="0"/>
              </a:spcBef>
              <a:spcAft>
                <a:spcPts val="0"/>
              </a:spcAft>
              <a:buSzPts val="1800"/>
              <a:buFont typeface="Teko"/>
              <a:buNone/>
              <a:defRPr sz="2400">
                <a:latin typeface="Teko"/>
                <a:ea typeface="Teko"/>
                <a:cs typeface="Teko"/>
                <a:sym typeface="Teko"/>
              </a:defRPr>
            </a:lvl1pPr>
            <a:lvl2pPr lvl="1" algn="ctr">
              <a:lnSpc>
                <a:spcPct val="100000"/>
              </a:lnSpc>
              <a:spcBef>
                <a:spcPts val="0"/>
              </a:spcBef>
              <a:spcAft>
                <a:spcPts val="0"/>
              </a:spcAft>
              <a:buClr>
                <a:srgbClr val="000000"/>
              </a:buClr>
              <a:buSzPts val="1800"/>
              <a:buNone/>
              <a:defRPr sz="2400">
                <a:solidFill>
                  <a:srgbClr val="000000"/>
                </a:solidFill>
              </a:defRPr>
            </a:lvl2pPr>
            <a:lvl3pPr lvl="2" algn="ctr">
              <a:lnSpc>
                <a:spcPct val="100000"/>
              </a:lnSpc>
              <a:spcBef>
                <a:spcPts val="0"/>
              </a:spcBef>
              <a:spcAft>
                <a:spcPts val="0"/>
              </a:spcAft>
              <a:buClr>
                <a:srgbClr val="000000"/>
              </a:buClr>
              <a:buSzPts val="1800"/>
              <a:buNone/>
              <a:defRPr sz="2400">
                <a:solidFill>
                  <a:srgbClr val="000000"/>
                </a:solidFill>
              </a:defRPr>
            </a:lvl3pPr>
            <a:lvl4pPr lvl="3" algn="ctr">
              <a:lnSpc>
                <a:spcPct val="100000"/>
              </a:lnSpc>
              <a:spcBef>
                <a:spcPts val="0"/>
              </a:spcBef>
              <a:spcAft>
                <a:spcPts val="0"/>
              </a:spcAft>
              <a:buClr>
                <a:srgbClr val="000000"/>
              </a:buClr>
              <a:buSzPts val="1800"/>
              <a:buNone/>
              <a:defRPr sz="2400">
                <a:solidFill>
                  <a:srgbClr val="000000"/>
                </a:solidFill>
              </a:defRPr>
            </a:lvl4pPr>
            <a:lvl5pPr lvl="4" algn="ctr">
              <a:lnSpc>
                <a:spcPct val="100000"/>
              </a:lnSpc>
              <a:spcBef>
                <a:spcPts val="0"/>
              </a:spcBef>
              <a:spcAft>
                <a:spcPts val="0"/>
              </a:spcAft>
              <a:buClr>
                <a:srgbClr val="000000"/>
              </a:buClr>
              <a:buSzPts val="1800"/>
              <a:buNone/>
              <a:defRPr sz="2400">
                <a:solidFill>
                  <a:srgbClr val="000000"/>
                </a:solidFill>
              </a:defRPr>
            </a:lvl5pPr>
            <a:lvl6pPr lvl="5" algn="ctr">
              <a:lnSpc>
                <a:spcPct val="100000"/>
              </a:lnSpc>
              <a:spcBef>
                <a:spcPts val="0"/>
              </a:spcBef>
              <a:spcAft>
                <a:spcPts val="0"/>
              </a:spcAft>
              <a:buClr>
                <a:srgbClr val="000000"/>
              </a:buClr>
              <a:buSzPts val="1800"/>
              <a:buNone/>
              <a:defRPr sz="2400">
                <a:solidFill>
                  <a:srgbClr val="000000"/>
                </a:solidFill>
              </a:defRPr>
            </a:lvl6pPr>
            <a:lvl7pPr lvl="6" algn="ctr">
              <a:lnSpc>
                <a:spcPct val="100000"/>
              </a:lnSpc>
              <a:spcBef>
                <a:spcPts val="0"/>
              </a:spcBef>
              <a:spcAft>
                <a:spcPts val="0"/>
              </a:spcAft>
              <a:buClr>
                <a:srgbClr val="000000"/>
              </a:buClr>
              <a:buSzPts val="1800"/>
              <a:buNone/>
              <a:defRPr sz="2400">
                <a:solidFill>
                  <a:srgbClr val="000000"/>
                </a:solidFill>
              </a:defRPr>
            </a:lvl7pPr>
            <a:lvl8pPr lvl="7" algn="ctr">
              <a:lnSpc>
                <a:spcPct val="100000"/>
              </a:lnSpc>
              <a:spcBef>
                <a:spcPts val="0"/>
              </a:spcBef>
              <a:spcAft>
                <a:spcPts val="0"/>
              </a:spcAft>
              <a:buClr>
                <a:srgbClr val="000000"/>
              </a:buClr>
              <a:buSzPts val="1800"/>
              <a:buNone/>
              <a:defRPr sz="2400">
                <a:solidFill>
                  <a:srgbClr val="000000"/>
                </a:solidFill>
              </a:defRPr>
            </a:lvl8pPr>
            <a:lvl9pPr lvl="8" algn="ctr">
              <a:lnSpc>
                <a:spcPct val="100000"/>
              </a:lnSpc>
              <a:spcBef>
                <a:spcPts val="0"/>
              </a:spcBef>
              <a:spcAft>
                <a:spcPts val="0"/>
              </a:spcAft>
              <a:buClr>
                <a:srgbClr val="000000"/>
              </a:buClr>
              <a:buSzPts val="1800"/>
              <a:buNone/>
              <a:defRPr sz="2400">
                <a:solidFill>
                  <a:srgbClr val="000000"/>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228" name="Shape 228"/>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bg>
      <p:bgPr>
        <a:noFill/>
      </p:bgPr>
    </p:bg>
    <p:spTree>
      <p:nvGrpSpPr>
        <p:cNvPr id="229" name="Shape 22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21" Type="http://schemas.openxmlformats.org/officeDocument/2006/relationships/theme" Target="../theme/theme3.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9.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21" Type="http://schemas.openxmlformats.org/officeDocument/2006/relationships/theme" Target="../theme/theme4.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image" Target="../media/image1.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5" Type="http://schemas.openxmlformats.org/officeDocument/2006/relationships/slideLayout" Target="../slideLayouts/slideLayout34.xml"/><Relationship Id="rId19" Type="http://schemas.openxmlformats.org/officeDocument/2006/relationships/slideLayout" Target="../slideLayouts/slideLayout48.xml"/><Relationship Id="rId6" Type="http://schemas.openxmlformats.org/officeDocument/2006/relationships/slideLayout" Target="../slideLayouts/slideLayout35.xml"/><Relationship Id="rId18" Type="http://schemas.openxmlformats.org/officeDocument/2006/relationships/slideLayout" Target="../slideLayouts/slideLayout47.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1pPr>
            <a:lvl2pPr lvl="1"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2pPr>
            <a:lvl3pPr lvl="2"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3pPr>
            <a:lvl4pPr lvl="3"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4pPr>
            <a:lvl5pPr lvl="4"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5pPr>
            <a:lvl6pPr lvl="5"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6pPr>
            <a:lvl7pPr lvl="6"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7pPr>
            <a:lvl8pPr lvl="7"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8pPr>
            <a:lvl9pPr lvl="8" marR="0" rtl="0" algn="l">
              <a:lnSpc>
                <a:spcPct val="100000"/>
              </a:lnSpc>
              <a:spcBef>
                <a:spcPts val="0"/>
              </a:spcBef>
              <a:spcAft>
                <a:spcPts val="0"/>
              </a:spcAft>
              <a:buClr>
                <a:schemeClr val="lt1"/>
              </a:buClr>
              <a:buSzPts val="2800"/>
              <a:buFont typeface="Teko"/>
              <a:buNone/>
              <a:defRPr b="0" i="0" sz="2800" u="none" cap="none" strike="noStrike">
                <a:solidFill>
                  <a:schemeClr val="lt1"/>
                </a:solidFill>
                <a:latin typeface="Teko"/>
                <a:ea typeface="Teko"/>
                <a:cs typeface="Teko"/>
                <a:sym typeface="Tek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1pPr>
            <a:lvl2pPr indent="-304800" lvl="1" marL="9144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2pPr>
            <a:lvl3pPr indent="-304800" lvl="2" marL="13716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3pPr>
            <a:lvl4pPr indent="-304800" lvl="3" marL="18288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4pPr>
            <a:lvl5pPr indent="-304800" lvl="4" marL="22860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5pPr>
            <a:lvl6pPr indent="-304800" lvl="5" marL="27432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6pPr>
            <a:lvl7pPr indent="-304800" lvl="6" marL="32004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7pPr>
            <a:lvl8pPr indent="-304800" lvl="7" marL="3657600" marR="0" rtl="0" algn="l">
              <a:lnSpc>
                <a:spcPct val="115000"/>
              </a:lnSpc>
              <a:spcBef>
                <a:spcPts val="1600"/>
              </a:spcBef>
              <a:spcAft>
                <a:spcPts val="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8pPr>
            <a:lvl9pPr indent="-304800" lvl="8" marL="4114800" marR="0" rtl="0" algn="l">
              <a:lnSpc>
                <a:spcPct val="115000"/>
              </a:lnSpc>
              <a:spcBef>
                <a:spcPts val="1600"/>
              </a:spcBef>
              <a:spcAft>
                <a:spcPts val="1600"/>
              </a:spcAft>
              <a:buClr>
                <a:schemeClr val="lt1"/>
              </a:buClr>
              <a:buSzPts val="1200"/>
              <a:buFont typeface="Source Code Pro Light"/>
              <a:buChar char="■"/>
              <a:defRPr b="0" i="0" sz="1200" u="none" cap="none" strike="noStrike">
                <a:solidFill>
                  <a:schemeClr val="lt1"/>
                </a:solidFill>
                <a:latin typeface="Source Code Pro Light"/>
                <a:ea typeface="Source Code Pro Light"/>
                <a:cs typeface="Source Code Pro Light"/>
                <a:sym typeface="Source Code Pro Light"/>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0" name="Shape 140"/>
        <p:cNvGrpSpPr/>
        <p:nvPr/>
      </p:nvGrpSpPr>
      <p:grpSpPr>
        <a:xfrm>
          <a:off x="0" y="0"/>
          <a:ext cx="0" cy="0"/>
          <a:chOff x="0" y="0"/>
          <a:chExt cx="0" cy="0"/>
        </a:xfrm>
      </p:grpSpPr>
      <p:sp>
        <p:nvSpPr>
          <p:cNvPr id="141" name="Google Shape;141;p33"/>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lt1"/>
              </a:buClr>
              <a:buSzPts val="2100"/>
              <a:buFont typeface="Teko"/>
              <a:buNone/>
              <a:defRPr b="0" i="0" sz="2100" u="none" cap="none" strike="noStrike">
                <a:solidFill>
                  <a:schemeClr val="lt1"/>
                </a:solidFill>
                <a:latin typeface="Teko"/>
                <a:ea typeface="Teko"/>
                <a:cs typeface="Teko"/>
                <a:sym typeface="Teko"/>
              </a:defRPr>
            </a:lvl1pPr>
            <a:lvl2pPr lvl="1" marR="0" rtl="0" algn="l">
              <a:lnSpc>
                <a:spcPct val="100000"/>
              </a:lnSpc>
              <a:spcBef>
                <a:spcPts val="0"/>
              </a:spcBef>
              <a:spcAft>
                <a:spcPts val="0"/>
              </a:spcAft>
              <a:buClr>
                <a:schemeClr val="lt1"/>
              </a:buClr>
              <a:buSzPts val="2100"/>
              <a:buFont typeface="Teko"/>
              <a:buNone/>
              <a:defRPr b="0" i="0" sz="2100" u="none" cap="none" strike="noStrike">
                <a:solidFill>
                  <a:schemeClr val="lt1"/>
                </a:solidFill>
                <a:latin typeface="Teko"/>
                <a:ea typeface="Teko"/>
                <a:cs typeface="Teko"/>
                <a:sym typeface="Teko"/>
              </a:defRPr>
            </a:lvl2pPr>
            <a:lvl3pPr lvl="2" marR="0" rtl="0" algn="l">
              <a:lnSpc>
                <a:spcPct val="100000"/>
              </a:lnSpc>
              <a:spcBef>
                <a:spcPts val="0"/>
              </a:spcBef>
              <a:spcAft>
                <a:spcPts val="0"/>
              </a:spcAft>
              <a:buClr>
                <a:schemeClr val="lt1"/>
              </a:buClr>
              <a:buSzPts val="2100"/>
              <a:buFont typeface="Teko"/>
              <a:buNone/>
              <a:defRPr b="0" i="0" sz="2100" u="none" cap="none" strike="noStrike">
                <a:solidFill>
                  <a:schemeClr val="lt1"/>
                </a:solidFill>
                <a:latin typeface="Teko"/>
                <a:ea typeface="Teko"/>
                <a:cs typeface="Teko"/>
                <a:sym typeface="Teko"/>
              </a:defRPr>
            </a:lvl3pPr>
            <a:lvl4pPr lvl="3" marR="0" rtl="0" algn="l">
              <a:lnSpc>
                <a:spcPct val="100000"/>
              </a:lnSpc>
              <a:spcBef>
                <a:spcPts val="0"/>
              </a:spcBef>
              <a:spcAft>
                <a:spcPts val="0"/>
              </a:spcAft>
              <a:buClr>
                <a:schemeClr val="lt1"/>
              </a:buClr>
              <a:buSzPts val="2100"/>
              <a:buFont typeface="Teko"/>
              <a:buNone/>
              <a:defRPr b="0" i="0" sz="2100" u="none" cap="none" strike="noStrike">
                <a:solidFill>
                  <a:schemeClr val="lt1"/>
                </a:solidFill>
                <a:latin typeface="Teko"/>
                <a:ea typeface="Teko"/>
                <a:cs typeface="Teko"/>
                <a:sym typeface="Teko"/>
              </a:defRPr>
            </a:lvl4pPr>
            <a:lvl5pPr lvl="4" marR="0" rtl="0" algn="l">
              <a:lnSpc>
                <a:spcPct val="100000"/>
              </a:lnSpc>
              <a:spcBef>
                <a:spcPts val="0"/>
              </a:spcBef>
              <a:spcAft>
                <a:spcPts val="0"/>
              </a:spcAft>
              <a:buClr>
                <a:schemeClr val="lt1"/>
              </a:buClr>
              <a:buSzPts val="2100"/>
              <a:buFont typeface="Teko"/>
              <a:buNone/>
              <a:defRPr b="0" i="0" sz="2100" u="none" cap="none" strike="noStrike">
                <a:solidFill>
                  <a:schemeClr val="lt1"/>
                </a:solidFill>
                <a:latin typeface="Teko"/>
                <a:ea typeface="Teko"/>
                <a:cs typeface="Teko"/>
                <a:sym typeface="Teko"/>
              </a:defRPr>
            </a:lvl5pPr>
            <a:lvl6pPr lvl="5" marR="0" rtl="0" algn="l">
              <a:lnSpc>
                <a:spcPct val="100000"/>
              </a:lnSpc>
              <a:spcBef>
                <a:spcPts val="0"/>
              </a:spcBef>
              <a:spcAft>
                <a:spcPts val="0"/>
              </a:spcAft>
              <a:buClr>
                <a:schemeClr val="lt1"/>
              </a:buClr>
              <a:buSzPts val="2100"/>
              <a:buFont typeface="Teko"/>
              <a:buNone/>
              <a:defRPr b="0" i="0" sz="2100" u="none" cap="none" strike="noStrike">
                <a:solidFill>
                  <a:schemeClr val="lt1"/>
                </a:solidFill>
                <a:latin typeface="Teko"/>
                <a:ea typeface="Teko"/>
                <a:cs typeface="Teko"/>
                <a:sym typeface="Teko"/>
              </a:defRPr>
            </a:lvl6pPr>
            <a:lvl7pPr lvl="6" marR="0" rtl="0" algn="l">
              <a:lnSpc>
                <a:spcPct val="100000"/>
              </a:lnSpc>
              <a:spcBef>
                <a:spcPts val="0"/>
              </a:spcBef>
              <a:spcAft>
                <a:spcPts val="0"/>
              </a:spcAft>
              <a:buClr>
                <a:schemeClr val="lt1"/>
              </a:buClr>
              <a:buSzPts val="2100"/>
              <a:buFont typeface="Teko"/>
              <a:buNone/>
              <a:defRPr b="0" i="0" sz="2100" u="none" cap="none" strike="noStrike">
                <a:solidFill>
                  <a:schemeClr val="lt1"/>
                </a:solidFill>
                <a:latin typeface="Teko"/>
                <a:ea typeface="Teko"/>
                <a:cs typeface="Teko"/>
                <a:sym typeface="Teko"/>
              </a:defRPr>
            </a:lvl7pPr>
            <a:lvl8pPr lvl="7" marR="0" rtl="0" algn="l">
              <a:lnSpc>
                <a:spcPct val="100000"/>
              </a:lnSpc>
              <a:spcBef>
                <a:spcPts val="0"/>
              </a:spcBef>
              <a:spcAft>
                <a:spcPts val="0"/>
              </a:spcAft>
              <a:buClr>
                <a:schemeClr val="lt1"/>
              </a:buClr>
              <a:buSzPts val="2100"/>
              <a:buFont typeface="Teko"/>
              <a:buNone/>
              <a:defRPr b="0" i="0" sz="2100" u="none" cap="none" strike="noStrike">
                <a:solidFill>
                  <a:schemeClr val="lt1"/>
                </a:solidFill>
                <a:latin typeface="Teko"/>
                <a:ea typeface="Teko"/>
                <a:cs typeface="Teko"/>
                <a:sym typeface="Teko"/>
              </a:defRPr>
            </a:lvl8pPr>
            <a:lvl9pPr lvl="8" marR="0" rtl="0" algn="l">
              <a:lnSpc>
                <a:spcPct val="100000"/>
              </a:lnSpc>
              <a:spcBef>
                <a:spcPts val="0"/>
              </a:spcBef>
              <a:spcAft>
                <a:spcPts val="0"/>
              </a:spcAft>
              <a:buClr>
                <a:schemeClr val="lt1"/>
              </a:buClr>
              <a:buSzPts val="2100"/>
              <a:buFont typeface="Teko"/>
              <a:buNone/>
              <a:defRPr b="0" i="0" sz="2100" u="none" cap="none" strike="noStrike">
                <a:solidFill>
                  <a:schemeClr val="lt1"/>
                </a:solidFill>
                <a:latin typeface="Teko"/>
                <a:ea typeface="Teko"/>
                <a:cs typeface="Teko"/>
                <a:sym typeface="Teko"/>
              </a:defRPr>
            </a:lvl9pPr>
          </a:lstStyle>
          <a:p/>
        </p:txBody>
      </p:sp>
      <p:sp>
        <p:nvSpPr>
          <p:cNvPr id="142" name="Google Shape;142;p33"/>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15000"/>
              </a:lnSpc>
              <a:spcBef>
                <a:spcPts val="0"/>
              </a:spcBef>
              <a:spcAft>
                <a:spcPts val="0"/>
              </a:spcAft>
              <a:buClr>
                <a:schemeClr val="lt1"/>
              </a:buClr>
              <a:buSzPts val="900"/>
              <a:buFont typeface="Source Code Pro Light"/>
              <a:buChar char="●"/>
              <a:defRPr b="0" i="0" sz="900" u="none" cap="none" strike="noStrike">
                <a:solidFill>
                  <a:schemeClr val="lt1"/>
                </a:solidFill>
                <a:latin typeface="Source Code Pro Light"/>
                <a:ea typeface="Source Code Pro Light"/>
                <a:cs typeface="Source Code Pro Light"/>
                <a:sym typeface="Source Code Pro Light"/>
              </a:defRPr>
            </a:lvl1pPr>
            <a:lvl2pPr indent="-285750" lvl="1" marL="914400" marR="0" rtl="0" algn="l">
              <a:lnSpc>
                <a:spcPct val="115000"/>
              </a:lnSpc>
              <a:spcBef>
                <a:spcPts val="1200"/>
              </a:spcBef>
              <a:spcAft>
                <a:spcPts val="0"/>
              </a:spcAft>
              <a:buClr>
                <a:schemeClr val="lt1"/>
              </a:buClr>
              <a:buSzPts val="900"/>
              <a:buFont typeface="Source Code Pro Light"/>
              <a:buChar char="○"/>
              <a:defRPr b="0" i="0" sz="900" u="none" cap="none" strike="noStrike">
                <a:solidFill>
                  <a:schemeClr val="lt1"/>
                </a:solidFill>
                <a:latin typeface="Source Code Pro Light"/>
                <a:ea typeface="Source Code Pro Light"/>
                <a:cs typeface="Source Code Pro Light"/>
                <a:sym typeface="Source Code Pro Light"/>
              </a:defRPr>
            </a:lvl2pPr>
            <a:lvl3pPr indent="-285750" lvl="2" marL="1371600" marR="0" rtl="0" algn="l">
              <a:lnSpc>
                <a:spcPct val="115000"/>
              </a:lnSpc>
              <a:spcBef>
                <a:spcPts val="1200"/>
              </a:spcBef>
              <a:spcAft>
                <a:spcPts val="0"/>
              </a:spcAft>
              <a:buClr>
                <a:schemeClr val="lt1"/>
              </a:buClr>
              <a:buSzPts val="900"/>
              <a:buFont typeface="Source Code Pro Light"/>
              <a:buChar char="■"/>
              <a:defRPr b="0" i="0" sz="900" u="none" cap="none" strike="noStrike">
                <a:solidFill>
                  <a:schemeClr val="lt1"/>
                </a:solidFill>
                <a:latin typeface="Source Code Pro Light"/>
                <a:ea typeface="Source Code Pro Light"/>
                <a:cs typeface="Source Code Pro Light"/>
                <a:sym typeface="Source Code Pro Light"/>
              </a:defRPr>
            </a:lvl3pPr>
            <a:lvl4pPr indent="-285750" lvl="3" marL="1828800" marR="0" rtl="0" algn="l">
              <a:lnSpc>
                <a:spcPct val="115000"/>
              </a:lnSpc>
              <a:spcBef>
                <a:spcPts val="1200"/>
              </a:spcBef>
              <a:spcAft>
                <a:spcPts val="0"/>
              </a:spcAft>
              <a:buClr>
                <a:schemeClr val="lt1"/>
              </a:buClr>
              <a:buSzPts val="900"/>
              <a:buFont typeface="Source Code Pro Light"/>
              <a:buChar char="●"/>
              <a:defRPr b="0" i="0" sz="900" u="none" cap="none" strike="noStrike">
                <a:solidFill>
                  <a:schemeClr val="lt1"/>
                </a:solidFill>
                <a:latin typeface="Source Code Pro Light"/>
                <a:ea typeface="Source Code Pro Light"/>
                <a:cs typeface="Source Code Pro Light"/>
                <a:sym typeface="Source Code Pro Light"/>
              </a:defRPr>
            </a:lvl4pPr>
            <a:lvl5pPr indent="-285750" lvl="4" marL="2286000" marR="0" rtl="0" algn="l">
              <a:lnSpc>
                <a:spcPct val="115000"/>
              </a:lnSpc>
              <a:spcBef>
                <a:spcPts val="1200"/>
              </a:spcBef>
              <a:spcAft>
                <a:spcPts val="0"/>
              </a:spcAft>
              <a:buClr>
                <a:schemeClr val="lt1"/>
              </a:buClr>
              <a:buSzPts val="900"/>
              <a:buFont typeface="Source Code Pro Light"/>
              <a:buChar char="○"/>
              <a:defRPr b="0" i="0" sz="900" u="none" cap="none" strike="noStrike">
                <a:solidFill>
                  <a:schemeClr val="lt1"/>
                </a:solidFill>
                <a:latin typeface="Source Code Pro Light"/>
                <a:ea typeface="Source Code Pro Light"/>
                <a:cs typeface="Source Code Pro Light"/>
                <a:sym typeface="Source Code Pro Light"/>
              </a:defRPr>
            </a:lvl5pPr>
            <a:lvl6pPr indent="-285750" lvl="5" marL="2743200" marR="0" rtl="0" algn="l">
              <a:lnSpc>
                <a:spcPct val="115000"/>
              </a:lnSpc>
              <a:spcBef>
                <a:spcPts val="1200"/>
              </a:spcBef>
              <a:spcAft>
                <a:spcPts val="0"/>
              </a:spcAft>
              <a:buClr>
                <a:schemeClr val="lt1"/>
              </a:buClr>
              <a:buSzPts val="900"/>
              <a:buFont typeface="Source Code Pro Light"/>
              <a:buChar char="■"/>
              <a:defRPr b="0" i="0" sz="900" u="none" cap="none" strike="noStrike">
                <a:solidFill>
                  <a:schemeClr val="lt1"/>
                </a:solidFill>
                <a:latin typeface="Source Code Pro Light"/>
                <a:ea typeface="Source Code Pro Light"/>
                <a:cs typeface="Source Code Pro Light"/>
                <a:sym typeface="Source Code Pro Light"/>
              </a:defRPr>
            </a:lvl6pPr>
            <a:lvl7pPr indent="-285750" lvl="6" marL="3200400" marR="0" rtl="0" algn="l">
              <a:lnSpc>
                <a:spcPct val="115000"/>
              </a:lnSpc>
              <a:spcBef>
                <a:spcPts val="1200"/>
              </a:spcBef>
              <a:spcAft>
                <a:spcPts val="0"/>
              </a:spcAft>
              <a:buClr>
                <a:schemeClr val="lt1"/>
              </a:buClr>
              <a:buSzPts val="900"/>
              <a:buFont typeface="Source Code Pro Light"/>
              <a:buChar char="●"/>
              <a:defRPr b="0" i="0" sz="900" u="none" cap="none" strike="noStrike">
                <a:solidFill>
                  <a:schemeClr val="lt1"/>
                </a:solidFill>
                <a:latin typeface="Source Code Pro Light"/>
                <a:ea typeface="Source Code Pro Light"/>
                <a:cs typeface="Source Code Pro Light"/>
                <a:sym typeface="Source Code Pro Light"/>
              </a:defRPr>
            </a:lvl7pPr>
            <a:lvl8pPr indent="-285750" lvl="7" marL="3657600" marR="0" rtl="0" algn="l">
              <a:lnSpc>
                <a:spcPct val="115000"/>
              </a:lnSpc>
              <a:spcBef>
                <a:spcPts val="1200"/>
              </a:spcBef>
              <a:spcAft>
                <a:spcPts val="0"/>
              </a:spcAft>
              <a:buClr>
                <a:schemeClr val="lt1"/>
              </a:buClr>
              <a:buSzPts val="900"/>
              <a:buFont typeface="Source Code Pro Light"/>
              <a:buChar char="○"/>
              <a:defRPr b="0" i="0" sz="900" u="none" cap="none" strike="noStrike">
                <a:solidFill>
                  <a:schemeClr val="lt1"/>
                </a:solidFill>
                <a:latin typeface="Source Code Pro Light"/>
                <a:ea typeface="Source Code Pro Light"/>
                <a:cs typeface="Source Code Pro Light"/>
                <a:sym typeface="Source Code Pro Light"/>
              </a:defRPr>
            </a:lvl8pPr>
            <a:lvl9pPr indent="-285750" lvl="8" marL="4114800" marR="0" rtl="0" algn="l">
              <a:lnSpc>
                <a:spcPct val="115000"/>
              </a:lnSpc>
              <a:spcBef>
                <a:spcPts val="1200"/>
              </a:spcBef>
              <a:spcAft>
                <a:spcPts val="1200"/>
              </a:spcAft>
              <a:buClr>
                <a:schemeClr val="lt1"/>
              </a:buClr>
              <a:buSzPts val="900"/>
              <a:buFont typeface="Source Code Pro Light"/>
              <a:buChar char="■"/>
              <a:defRPr b="0" i="0" sz="900" u="none" cap="none" strike="noStrike">
                <a:solidFill>
                  <a:schemeClr val="lt1"/>
                </a:solidFill>
                <a:latin typeface="Source Code Pro Light"/>
                <a:ea typeface="Source Code Pro Light"/>
                <a:cs typeface="Source Code Pro Light"/>
                <a:sym typeface="Source Code Pro Light"/>
              </a:defRPr>
            </a:lvl9pPr>
          </a:lstStyle>
          <a:p/>
        </p:txBody>
      </p:sp>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41">
          <p15:clr>
            <a:srgbClr val="EA4335"/>
          </p15:clr>
        </p15:guide>
        <p15:guide id="2" pos="3979">
          <p15:clr>
            <a:srgbClr val="EA4335"/>
          </p15:clr>
        </p15:guide>
        <p15:guide id="3" orient="horz" pos="255">
          <p15:clr>
            <a:srgbClr val="EA4335"/>
          </p15:clr>
        </p15:guide>
        <p15:guide id="4" orient="horz" pos="217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14.jp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4.jp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9.png"/><Relationship Id="rId5" Type="http://schemas.openxmlformats.org/officeDocument/2006/relationships/hyperlink" Target="http://www.youtube.com/watch?v=UN4024d0Zl0" TargetMode="External"/><Relationship Id="rId6"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hyperlink" Target="https://docs.google.com/spreadsheets/d/1x9rdap70bJ-d2Gv9N4JbN7dnVBamyWMny9GMLKDRoAw/copy" TargetMode="External"/><Relationship Id="rId9" Type="http://schemas.openxmlformats.org/officeDocument/2006/relationships/hyperlink" Target="https://digitalcoinprice.com/forecast/gamestop-tokenized-stock-ftx/2022" TargetMode="External"/><Relationship Id="rId5" Type="http://schemas.openxmlformats.org/officeDocument/2006/relationships/image" Target="../media/image25.png"/><Relationship Id="rId6" Type="http://schemas.openxmlformats.org/officeDocument/2006/relationships/image" Target="../media/image14.jpg"/><Relationship Id="rId7" Type="http://schemas.openxmlformats.org/officeDocument/2006/relationships/image" Target="../media/image9.png"/><Relationship Id="rId8" Type="http://schemas.openxmlformats.org/officeDocument/2006/relationships/hyperlink" Target="https://finance.yahoo.com/quote/GME/analysis?p=GM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4.jp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4.jp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hyperlink" Target="https://www.forbes.com/sites/christianstadler/2021/01/30/can-gamestop-win-in-the-long-term-lessons-for-digital-transformation-in-retail/?sh=3380d4062696" TargetMode="External"/><Relationship Id="rId4" Type="http://schemas.openxmlformats.org/officeDocument/2006/relationships/hyperlink" Target="https://www.klipfolio.com/resources/articles/what-is-a-key-performance-indicator" TargetMode="External"/><Relationship Id="rId5" Type="http://schemas.openxmlformats.org/officeDocument/2006/relationships/hyperlink" Target="https://news.gamestop.com/static-files/9d2139e1-31c7-498f-ad95-63db1e6d085a" TargetMode="External"/><Relationship Id="rId6" Type="http://schemas.openxmlformats.org/officeDocument/2006/relationships/image" Target="../media/image9.png"/><Relationship Id="rId7"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4.jp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2.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hyperlink" Target="https://en.wikipedia.org/wiki/Video_game" TargetMode="External"/><Relationship Id="rId6" Type="http://schemas.openxmlformats.org/officeDocument/2006/relationships/image" Target="../media/image15.jpg"/><Relationship Id="rId7" Type="http://schemas.openxmlformats.org/officeDocument/2006/relationships/image" Target="../media/image14.jp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4.jp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4.jp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jp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4.jp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4.jp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grpSp>
        <p:nvGrpSpPr>
          <p:cNvPr id="234" name="Google Shape;234;p53"/>
          <p:cNvGrpSpPr/>
          <p:nvPr/>
        </p:nvGrpSpPr>
        <p:grpSpPr>
          <a:xfrm>
            <a:off x="4571992" y="477549"/>
            <a:ext cx="4571993" cy="4800295"/>
            <a:chOff x="1356525" y="651475"/>
            <a:chExt cx="4906625" cy="4411225"/>
          </a:xfrm>
        </p:grpSpPr>
        <p:sp>
          <p:nvSpPr>
            <p:cNvPr id="235" name="Google Shape;235;p53"/>
            <p:cNvSpPr/>
            <p:nvPr/>
          </p:nvSpPr>
          <p:spPr>
            <a:xfrm>
              <a:off x="4118600" y="2035675"/>
              <a:ext cx="780325" cy="283950"/>
            </a:xfrm>
            <a:custGeom>
              <a:rect b="b" l="l" r="r" t="t"/>
              <a:pathLst>
                <a:path extrusionOk="0" h="11358" w="31213">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3"/>
            <p:cNvSpPr/>
            <p:nvPr/>
          </p:nvSpPr>
          <p:spPr>
            <a:xfrm>
              <a:off x="4092550" y="2314600"/>
              <a:ext cx="130675" cy="36300"/>
            </a:xfrm>
            <a:custGeom>
              <a:rect b="b" l="l" r="r" t="t"/>
              <a:pathLst>
                <a:path extrusionOk="0" h="1452" w="5227">
                  <a:moveTo>
                    <a:pt x="5226" y="1"/>
                  </a:moveTo>
                  <a:lnTo>
                    <a:pt x="419" y="932"/>
                  </a:lnTo>
                  <a:lnTo>
                    <a:pt x="0" y="1452"/>
                  </a:lnTo>
                  <a:lnTo>
                    <a:pt x="4927" y="37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3"/>
            <p:cNvSpPr/>
            <p:nvPr/>
          </p:nvSpPr>
          <p:spPr>
            <a:xfrm>
              <a:off x="4067800" y="2340650"/>
              <a:ext cx="136325" cy="45900"/>
            </a:xfrm>
            <a:custGeom>
              <a:rect b="b" l="l" r="r" t="t"/>
              <a:pathLst>
                <a:path extrusionOk="0" h="1836" w="5453">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3"/>
            <p:cNvSpPr/>
            <p:nvPr/>
          </p:nvSpPr>
          <p:spPr>
            <a:xfrm>
              <a:off x="4050075" y="2365575"/>
              <a:ext cx="139650" cy="54900"/>
            </a:xfrm>
            <a:custGeom>
              <a:rect b="b" l="l" r="r" t="t"/>
              <a:pathLst>
                <a:path extrusionOk="0" h="2196" w="5586">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3"/>
            <p:cNvSpPr/>
            <p:nvPr/>
          </p:nvSpPr>
          <p:spPr>
            <a:xfrm>
              <a:off x="4039250" y="2389000"/>
              <a:ext cx="141325" cy="63325"/>
            </a:xfrm>
            <a:custGeom>
              <a:rect b="b" l="l" r="r" t="t"/>
              <a:pathLst>
                <a:path extrusionOk="0" h="2533" w="5653">
                  <a:moveTo>
                    <a:pt x="5652" y="1"/>
                  </a:moveTo>
                  <a:lnTo>
                    <a:pt x="115" y="2091"/>
                  </a:lnTo>
                  <a:lnTo>
                    <a:pt x="1" y="2532"/>
                  </a:lnTo>
                  <a:lnTo>
                    <a:pt x="5581" y="31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3"/>
            <p:cNvSpPr/>
            <p:nvPr/>
          </p:nvSpPr>
          <p:spPr>
            <a:xfrm>
              <a:off x="4035600" y="2410550"/>
              <a:ext cx="141325" cy="71050"/>
            </a:xfrm>
            <a:custGeom>
              <a:rect b="b" l="l" r="r" t="t"/>
              <a:pathLst>
                <a:path extrusionOk="0" h="2842" w="5653">
                  <a:moveTo>
                    <a:pt x="5652" y="0"/>
                  </a:moveTo>
                  <a:lnTo>
                    <a:pt x="22" y="2434"/>
                  </a:lnTo>
                  <a:lnTo>
                    <a:pt x="0" y="2841"/>
                  </a:lnTo>
                  <a:lnTo>
                    <a:pt x="5643" y="2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3"/>
            <p:cNvSpPr/>
            <p:nvPr/>
          </p:nvSpPr>
          <p:spPr>
            <a:xfrm>
              <a:off x="4037375" y="2429975"/>
              <a:ext cx="142725" cy="77775"/>
            </a:xfrm>
            <a:custGeom>
              <a:rect b="b" l="l" r="r" t="t"/>
              <a:pathLst>
                <a:path extrusionOk="0" h="3111" w="5709">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3"/>
            <p:cNvSpPr/>
            <p:nvPr/>
          </p:nvSpPr>
          <p:spPr>
            <a:xfrm>
              <a:off x="4045925" y="2447025"/>
              <a:ext cx="143200" cy="83325"/>
            </a:xfrm>
            <a:custGeom>
              <a:rect b="b" l="l" r="r" t="t"/>
              <a:pathLst>
                <a:path extrusionOk="0" h="3333" w="5728">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3"/>
            <p:cNvSpPr/>
            <p:nvPr/>
          </p:nvSpPr>
          <p:spPr>
            <a:xfrm>
              <a:off x="4062325" y="2461200"/>
              <a:ext cx="141000" cy="87975"/>
            </a:xfrm>
            <a:custGeom>
              <a:rect b="b" l="l" r="r" t="t"/>
              <a:pathLst>
                <a:path extrusionOk="0" h="3519" w="5640">
                  <a:moveTo>
                    <a:pt x="5409" y="0"/>
                  </a:moveTo>
                  <a:lnTo>
                    <a:pt x="0" y="3270"/>
                  </a:lnTo>
                  <a:lnTo>
                    <a:pt x="309" y="3518"/>
                  </a:lnTo>
                  <a:lnTo>
                    <a:pt x="5639" y="17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3"/>
            <p:cNvSpPr/>
            <p:nvPr/>
          </p:nvSpPr>
          <p:spPr>
            <a:xfrm>
              <a:off x="4086175" y="2472350"/>
              <a:ext cx="136425" cy="91575"/>
            </a:xfrm>
            <a:custGeom>
              <a:rect b="b" l="l" r="r" t="t"/>
              <a:pathLst>
                <a:path extrusionOk="0" h="3663" w="5457">
                  <a:moveTo>
                    <a:pt x="5162" y="1"/>
                  </a:moveTo>
                  <a:lnTo>
                    <a:pt x="0" y="3467"/>
                  </a:lnTo>
                  <a:lnTo>
                    <a:pt x="401" y="3662"/>
                  </a:lnTo>
                  <a:lnTo>
                    <a:pt x="5456" y="1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3"/>
            <p:cNvSpPr/>
            <p:nvPr/>
          </p:nvSpPr>
          <p:spPr>
            <a:xfrm>
              <a:off x="4117150" y="2480375"/>
              <a:ext cx="129975" cy="93525"/>
            </a:xfrm>
            <a:custGeom>
              <a:rect b="b" l="l" r="r" t="t"/>
              <a:pathLst>
                <a:path extrusionOk="0" h="3741" w="5199">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3"/>
            <p:cNvSpPr/>
            <p:nvPr/>
          </p:nvSpPr>
          <p:spPr>
            <a:xfrm>
              <a:off x="4154900" y="2485125"/>
              <a:ext cx="121525" cy="93825"/>
            </a:xfrm>
            <a:custGeom>
              <a:rect b="b" l="l" r="r" t="t"/>
              <a:pathLst>
                <a:path extrusionOk="0" h="3753" w="4861">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3"/>
            <p:cNvSpPr/>
            <p:nvPr/>
          </p:nvSpPr>
          <p:spPr>
            <a:xfrm>
              <a:off x="4199200" y="2485525"/>
              <a:ext cx="110650" cy="94225"/>
            </a:xfrm>
            <a:custGeom>
              <a:rect b="b" l="l" r="r" t="t"/>
              <a:pathLst>
                <a:path extrusionOk="0" h="3769" w="4426">
                  <a:moveTo>
                    <a:pt x="3925" y="24"/>
                  </a:moveTo>
                  <a:lnTo>
                    <a:pt x="0" y="3768"/>
                  </a:lnTo>
                  <a:lnTo>
                    <a:pt x="691" y="3744"/>
                  </a:lnTo>
                  <a:lnTo>
                    <a:pt x="442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3"/>
            <p:cNvSpPr/>
            <p:nvPr/>
          </p:nvSpPr>
          <p:spPr>
            <a:xfrm>
              <a:off x="4248950" y="2481875"/>
              <a:ext cx="97875" cy="94750"/>
            </a:xfrm>
            <a:custGeom>
              <a:rect b="b" l="l" r="r" t="t"/>
              <a:pathLst>
                <a:path extrusionOk="0" h="3790" w="3915">
                  <a:moveTo>
                    <a:pt x="3371" y="68"/>
                  </a:moveTo>
                  <a:lnTo>
                    <a:pt x="0" y="3790"/>
                  </a:lnTo>
                  <a:lnTo>
                    <a:pt x="756" y="3701"/>
                  </a:lnTo>
                  <a:lnTo>
                    <a:pt x="391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3"/>
            <p:cNvSpPr/>
            <p:nvPr/>
          </p:nvSpPr>
          <p:spPr>
            <a:xfrm>
              <a:off x="4303625" y="2474825"/>
              <a:ext cx="83425" cy="93800"/>
            </a:xfrm>
            <a:custGeom>
              <a:rect b="b" l="l" r="r" t="t"/>
              <a:pathLst>
                <a:path extrusionOk="0" h="3752" w="3337">
                  <a:moveTo>
                    <a:pt x="2753" y="111"/>
                  </a:moveTo>
                  <a:lnTo>
                    <a:pt x="1" y="3752"/>
                  </a:lnTo>
                  <a:lnTo>
                    <a:pt x="819" y="3598"/>
                  </a:lnTo>
                  <a:lnTo>
                    <a:pt x="333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3"/>
            <p:cNvSpPr/>
            <p:nvPr/>
          </p:nvSpPr>
          <p:spPr>
            <a:xfrm>
              <a:off x="4362600" y="2464000"/>
              <a:ext cx="67550" cy="91700"/>
            </a:xfrm>
            <a:custGeom>
              <a:rect b="b" l="l" r="r" t="t"/>
              <a:pathLst>
                <a:path extrusionOk="0" h="3668" w="2702">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3"/>
            <p:cNvSpPr/>
            <p:nvPr/>
          </p:nvSpPr>
          <p:spPr>
            <a:xfrm>
              <a:off x="4424825" y="2449950"/>
              <a:ext cx="50225" cy="88025"/>
            </a:xfrm>
            <a:custGeom>
              <a:rect b="b" l="l" r="r" t="t"/>
              <a:pathLst>
                <a:path extrusionOk="0" h="3521" w="2009">
                  <a:moveTo>
                    <a:pt x="1" y="3521"/>
                  </a:moveTo>
                  <a:lnTo>
                    <a:pt x="916" y="3213"/>
                  </a:lnTo>
                  <a:lnTo>
                    <a:pt x="2008" y="1"/>
                  </a:lnTo>
                  <a:lnTo>
                    <a:pt x="1357" y="2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3"/>
            <p:cNvSpPr/>
            <p:nvPr/>
          </p:nvSpPr>
          <p:spPr>
            <a:xfrm>
              <a:off x="4489225" y="2432900"/>
              <a:ext cx="31825" cy="82550"/>
            </a:xfrm>
            <a:custGeom>
              <a:rect b="b" l="l" r="r" t="t"/>
              <a:pathLst>
                <a:path extrusionOk="0" h="3302" w="1273">
                  <a:moveTo>
                    <a:pt x="1" y="3301"/>
                  </a:moveTo>
                  <a:lnTo>
                    <a:pt x="932" y="2940"/>
                  </a:lnTo>
                  <a:lnTo>
                    <a:pt x="1273" y="0"/>
                  </a:lnTo>
                  <a:lnTo>
                    <a:pt x="611" y="2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3"/>
            <p:cNvSpPr/>
            <p:nvPr/>
          </p:nvSpPr>
          <p:spPr>
            <a:xfrm>
              <a:off x="4550850" y="2413150"/>
              <a:ext cx="27000" cy="75725"/>
            </a:xfrm>
            <a:custGeom>
              <a:rect b="b" l="l" r="r" t="t"/>
              <a:pathLst>
                <a:path extrusionOk="0" h="3029" w="1080">
                  <a:moveTo>
                    <a:pt x="1" y="290"/>
                  </a:moveTo>
                  <a:lnTo>
                    <a:pt x="145" y="3029"/>
                  </a:lnTo>
                  <a:lnTo>
                    <a:pt x="1079" y="2619"/>
                  </a:lnTo>
                  <a:lnTo>
                    <a:pt x="66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3"/>
            <p:cNvSpPr/>
            <p:nvPr/>
          </p:nvSpPr>
          <p:spPr>
            <a:xfrm>
              <a:off x="4597150" y="2390675"/>
              <a:ext cx="45425" cy="68050"/>
            </a:xfrm>
            <a:custGeom>
              <a:rect b="b" l="l" r="r" t="t"/>
              <a:pathLst>
                <a:path extrusionOk="0" h="2722" w="1817">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3"/>
            <p:cNvSpPr/>
            <p:nvPr/>
          </p:nvSpPr>
          <p:spPr>
            <a:xfrm>
              <a:off x="4642600" y="2366175"/>
              <a:ext cx="63200" cy="59150"/>
            </a:xfrm>
            <a:custGeom>
              <a:rect b="b" l="l" r="r" t="t"/>
              <a:pathLst>
                <a:path extrusionOk="0" h="2366" w="2528">
                  <a:moveTo>
                    <a:pt x="1" y="363"/>
                  </a:moveTo>
                  <a:lnTo>
                    <a:pt x="1636" y="2366"/>
                  </a:lnTo>
                  <a:lnTo>
                    <a:pt x="2527" y="1858"/>
                  </a:lnTo>
                  <a:lnTo>
                    <a:pt x="63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3"/>
            <p:cNvSpPr/>
            <p:nvPr/>
          </p:nvSpPr>
          <p:spPr>
            <a:xfrm>
              <a:off x="4686400" y="2340025"/>
              <a:ext cx="80100" cy="49150"/>
            </a:xfrm>
            <a:custGeom>
              <a:rect b="b" l="l" r="r" t="t"/>
              <a:pathLst>
                <a:path extrusionOk="0" h="1966" w="3204">
                  <a:moveTo>
                    <a:pt x="0" y="381"/>
                  </a:moveTo>
                  <a:lnTo>
                    <a:pt x="2348" y="1966"/>
                  </a:lnTo>
                  <a:lnTo>
                    <a:pt x="3204" y="1429"/>
                  </a:lnTo>
                  <a:lnTo>
                    <a:pt x="609"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3"/>
            <p:cNvSpPr/>
            <p:nvPr/>
          </p:nvSpPr>
          <p:spPr>
            <a:xfrm>
              <a:off x="4728025" y="2312575"/>
              <a:ext cx="95625" cy="38400"/>
            </a:xfrm>
            <a:custGeom>
              <a:rect b="b" l="l" r="r" t="t"/>
              <a:pathLst>
                <a:path extrusionOk="0" h="1536" w="3825">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3"/>
            <p:cNvSpPr/>
            <p:nvPr/>
          </p:nvSpPr>
          <p:spPr>
            <a:xfrm>
              <a:off x="4766750" y="2284200"/>
              <a:ext cx="109250" cy="27175"/>
            </a:xfrm>
            <a:custGeom>
              <a:rect b="b" l="l" r="r" t="t"/>
              <a:pathLst>
                <a:path extrusionOk="0" h="1087" w="437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3"/>
            <p:cNvSpPr/>
            <p:nvPr/>
          </p:nvSpPr>
          <p:spPr>
            <a:xfrm>
              <a:off x="4801800" y="2255500"/>
              <a:ext cx="121025" cy="15525"/>
            </a:xfrm>
            <a:custGeom>
              <a:rect b="b" l="l" r="r" t="t"/>
              <a:pathLst>
                <a:path extrusionOk="0" h="621" w="4841">
                  <a:moveTo>
                    <a:pt x="1" y="411"/>
                  </a:moveTo>
                  <a:lnTo>
                    <a:pt x="4207" y="621"/>
                  </a:lnTo>
                  <a:lnTo>
                    <a:pt x="4841" y="4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3"/>
            <p:cNvSpPr/>
            <p:nvPr/>
          </p:nvSpPr>
          <p:spPr>
            <a:xfrm>
              <a:off x="4832475" y="2216650"/>
              <a:ext cx="130900" cy="20500"/>
            </a:xfrm>
            <a:custGeom>
              <a:rect b="b" l="l" r="r" t="t"/>
              <a:pathLst>
                <a:path extrusionOk="0" h="820" w="5236">
                  <a:moveTo>
                    <a:pt x="1" y="820"/>
                  </a:moveTo>
                  <a:lnTo>
                    <a:pt x="4688" y="567"/>
                  </a:lnTo>
                  <a:lnTo>
                    <a:pt x="5235" y="0"/>
                  </a:lnTo>
                  <a:lnTo>
                    <a:pt x="398" y="41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3"/>
            <p:cNvSpPr/>
            <p:nvPr/>
          </p:nvSpPr>
          <p:spPr>
            <a:xfrm>
              <a:off x="4188300" y="2228625"/>
              <a:ext cx="635300" cy="249250"/>
            </a:xfrm>
            <a:custGeom>
              <a:rect b="b" l="l" r="r" t="t"/>
              <a:pathLst>
                <a:path extrusionOk="0" h="9970" w="25412">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3"/>
            <p:cNvSpPr/>
            <p:nvPr/>
          </p:nvSpPr>
          <p:spPr>
            <a:xfrm>
              <a:off x="4632900" y="2172150"/>
              <a:ext cx="368600" cy="69175"/>
            </a:xfrm>
            <a:custGeom>
              <a:rect b="b" l="l" r="r" t="t"/>
              <a:pathLst>
                <a:path extrusionOk="0" h="2767" w="14744">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3"/>
            <p:cNvSpPr/>
            <p:nvPr/>
          </p:nvSpPr>
          <p:spPr>
            <a:xfrm>
              <a:off x="4880050" y="2139925"/>
              <a:ext cx="143800" cy="41650"/>
            </a:xfrm>
            <a:custGeom>
              <a:rect b="b" l="l" r="r" t="t"/>
              <a:pathLst>
                <a:path extrusionOk="0" h="1666" w="5752">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3"/>
            <p:cNvSpPr/>
            <p:nvPr/>
          </p:nvSpPr>
          <p:spPr>
            <a:xfrm>
              <a:off x="4896350" y="2104325"/>
              <a:ext cx="146400" cy="51050"/>
            </a:xfrm>
            <a:custGeom>
              <a:rect b="b" l="l" r="r" t="t"/>
              <a:pathLst>
                <a:path extrusionOk="0" h="2042" w="5856">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3"/>
            <p:cNvSpPr/>
            <p:nvPr/>
          </p:nvSpPr>
          <p:spPr>
            <a:xfrm>
              <a:off x="4906875" y="2071350"/>
              <a:ext cx="147050" cy="59575"/>
            </a:xfrm>
            <a:custGeom>
              <a:rect b="b" l="l" r="r" t="t"/>
              <a:pathLst>
                <a:path extrusionOk="0" h="2383" w="5882">
                  <a:moveTo>
                    <a:pt x="1" y="2382"/>
                  </a:moveTo>
                  <a:lnTo>
                    <a:pt x="5764" y="456"/>
                  </a:lnTo>
                  <a:lnTo>
                    <a:pt x="5882" y="0"/>
                  </a:lnTo>
                  <a:lnTo>
                    <a:pt x="91" y="205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3"/>
            <p:cNvSpPr/>
            <p:nvPr/>
          </p:nvSpPr>
          <p:spPr>
            <a:xfrm>
              <a:off x="4911725" y="2041475"/>
              <a:ext cx="145775" cy="67075"/>
            </a:xfrm>
            <a:custGeom>
              <a:rect b="b" l="l" r="r" t="t"/>
              <a:pathLst>
                <a:path extrusionOk="0" h="2683" w="5831">
                  <a:moveTo>
                    <a:pt x="0" y="2682"/>
                  </a:moveTo>
                  <a:lnTo>
                    <a:pt x="5810" y="414"/>
                  </a:lnTo>
                  <a:lnTo>
                    <a:pt x="5830" y="0"/>
                  </a:lnTo>
                  <a:lnTo>
                    <a:pt x="26" y="23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3"/>
            <p:cNvSpPr/>
            <p:nvPr/>
          </p:nvSpPr>
          <p:spPr>
            <a:xfrm>
              <a:off x="4909825" y="2015225"/>
              <a:ext cx="145575" cy="73225"/>
            </a:xfrm>
            <a:custGeom>
              <a:rect b="b" l="l" r="r" t="t"/>
              <a:pathLst>
                <a:path extrusionOk="0" h="2929" w="5823">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3"/>
            <p:cNvSpPr/>
            <p:nvPr/>
          </p:nvSpPr>
          <p:spPr>
            <a:xfrm>
              <a:off x="4901775" y="1992900"/>
              <a:ext cx="144675" cy="77975"/>
            </a:xfrm>
            <a:custGeom>
              <a:rect b="b" l="l" r="r" t="t"/>
              <a:pathLst>
                <a:path extrusionOk="0" h="3119" w="5787">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3"/>
            <p:cNvSpPr/>
            <p:nvPr/>
          </p:nvSpPr>
          <p:spPr>
            <a:xfrm>
              <a:off x="4888675" y="1974500"/>
              <a:ext cx="141150" cy="81850"/>
            </a:xfrm>
            <a:custGeom>
              <a:rect b="b" l="l" r="r" t="t"/>
              <a:pathLst>
                <a:path extrusionOk="0" h="3274" w="5646">
                  <a:moveTo>
                    <a:pt x="214" y="3273"/>
                  </a:moveTo>
                  <a:lnTo>
                    <a:pt x="5645" y="242"/>
                  </a:lnTo>
                  <a:lnTo>
                    <a:pt x="5340" y="0"/>
                  </a:lnTo>
                  <a:lnTo>
                    <a:pt x="1" y="30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3"/>
            <p:cNvSpPr/>
            <p:nvPr/>
          </p:nvSpPr>
          <p:spPr>
            <a:xfrm>
              <a:off x="4870800" y="1960275"/>
              <a:ext cx="135500" cy="84475"/>
            </a:xfrm>
            <a:custGeom>
              <a:rect b="b" l="l" r="r" t="t"/>
              <a:pathLst>
                <a:path extrusionOk="0" h="3379" w="5420">
                  <a:moveTo>
                    <a:pt x="271" y="3379"/>
                  </a:moveTo>
                  <a:lnTo>
                    <a:pt x="5420" y="188"/>
                  </a:lnTo>
                  <a:lnTo>
                    <a:pt x="5031" y="0"/>
                  </a:lnTo>
                  <a:lnTo>
                    <a:pt x="1" y="323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3"/>
            <p:cNvSpPr/>
            <p:nvPr/>
          </p:nvSpPr>
          <p:spPr>
            <a:xfrm>
              <a:off x="4847875" y="1950675"/>
              <a:ext cx="128550" cy="85525"/>
            </a:xfrm>
            <a:custGeom>
              <a:rect b="b" l="l" r="r" t="t"/>
              <a:pathLst>
                <a:path extrusionOk="0" h="3421" w="5142">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3"/>
            <p:cNvSpPr/>
            <p:nvPr/>
          </p:nvSpPr>
          <p:spPr>
            <a:xfrm>
              <a:off x="4820675" y="1945525"/>
              <a:ext cx="119925" cy="85250"/>
            </a:xfrm>
            <a:custGeom>
              <a:rect b="b" l="l" r="r" t="t"/>
              <a:pathLst>
                <a:path extrusionOk="0" h="3410" w="4797">
                  <a:moveTo>
                    <a:pt x="418" y="3410"/>
                  </a:moveTo>
                  <a:lnTo>
                    <a:pt x="4796" y="46"/>
                  </a:lnTo>
                  <a:lnTo>
                    <a:pt x="4216" y="1"/>
                  </a:lnTo>
                  <a:lnTo>
                    <a:pt x="1" y="337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3"/>
            <p:cNvSpPr/>
            <p:nvPr/>
          </p:nvSpPr>
          <p:spPr>
            <a:xfrm>
              <a:off x="4789725" y="1944525"/>
              <a:ext cx="109225" cy="84625"/>
            </a:xfrm>
            <a:custGeom>
              <a:rect b="b" l="l" r="r" t="t"/>
              <a:pathLst>
                <a:path extrusionOk="0" h="3385" w="4369">
                  <a:moveTo>
                    <a:pt x="462" y="3378"/>
                  </a:moveTo>
                  <a:lnTo>
                    <a:pt x="4369" y="1"/>
                  </a:lnTo>
                  <a:lnTo>
                    <a:pt x="3727" y="13"/>
                  </a:lnTo>
                  <a:lnTo>
                    <a:pt x="0" y="338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3"/>
            <p:cNvSpPr/>
            <p:nvPr/>
          </p:nvSpPr>
          <p:spPr>
            <a:xfrm>
              <a:off x="4755550" y="1946800"/>
              <a:ext cx="97300" cy="84675"/>
            </a:xfrm>
            <a:custGeom>
              <a:rect b="b" l="l" r="r" t="t"/>
              <a:pathLst>
                <a:path extrusionOk="0" h="3387" w="3892">
                  <a:moveTo>
                    <a:pt x="500" y="3343"/>
                  </a:moveTo>
                  <a:lnTo>
                    <a:pt x="3892" y="0"/>
                  </a:lnTo>
                  <a:lnTo>
                    <a:pt x="3200" y="69"/>
                  </a:lnTo>
                  <a:lnTo>
                    <a:pt x="1" y="338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3"/>
            <p:cNvSpPr/>
            <p:nvPr/>
          </p:nvSpPr>
          <p:spPr>
            <a:xfrm>
              <a:off x="4718500" y="1953275"/>
              <a:ext cx="84500" cy="83750"/>
            </a:xfrm>
            <a:custGeom>
              <a:rect b="b" l="l" r="r" t="t"/>
              <a:pathLst>
                <a:path extrusionOk="0" h="3350" w="338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3"/>
            <p:cNvSpPr/>
            <p:nvPr/>
          </p:nvSpPr>
          <p:spPr>
            <a:xfrm>
              <a:off x="4678950" y="1963850"/>
              <a:ext cx="70775" cy="81950"/>
            </a:xfrm>
            <a:custGeom>
              <a:rect b="b" l="l" r="r" t="t"/>
              <a:pathLst>
                <a:path extrusionOk="0" h="3278" w="2831">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3"/>
            <p:cNvSpPr/>
            <p:nvPr/>
          </p:nvSpPr>
          <p:spPr>
            <a:xfrm>
              <a:off x="4637575" y="1978575"/>
              <a:ext cx="56050" cy="78900"/>
            </a:xfrm>
            <a:custGeom>
              <a:rect b="b" l="l" r="r" t="t"/>
              <a:pathLst>
                <a:path extrusionOk="0" h="3156" w="2242">
                  <a:moveTo>
                    <a:pt x="2242" y="0"/>
                  </a:moveTo>
                  <a:lnTo>
                    <a:pt x="1416" y="255"/>
                  </a:lnTo>
                  <a:lnTo>
                    <a:pt x="1" y="3155"/>
                  </a:lnTo>
                  <a:lnTo>
                    <a:pt x="601" y="297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3"/>
            <p:cNvSpPr/>
            <p:nvPr/>
          </p:nvSpPr>
          <p:spPr>
            <a:xfrm>
              <a:off x="4595075" y="1997325"/>
              <a:ext cx="40475" cy="74500"/>
            </a:xfrm>
            <a:custGeom>
              <a:rect b="b" l="l" r="r" t="t"/>
              <a:pathLst>
                <a:path extrusionOk="0" h="2980" w="1619">
                  <a:moveTo>
                    <a:pt x="1619" y="0"/>
                  </a:moveTo>
                  <a:lnTo>
                    <a:pt x="778" y="301"/>
                  </a:lnTo>
                  <a:lnTo>
                    <a:pt x="0" y="2979"/>
                  </a:lnTo>
                  <a:lnTo>
                    <a:pt x="612" y="276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3"/>
            <p:cNvSpPr/>
            <p:nvPr/>
          </p:nvSpPr>
          <p:spPr>
            <a:xfrm>
              <a:off x="4551875" y="2019500"/>
              <a:ext cx="24650" cy="69200"/>
            </a:xfrm>
            <a:custGeom>
              <a:rect b="b" l="l" r="r" t="t"/>
              <a:pathLst>
                <a:path extrusionOk="0" h="2768" w="986">
                  <a:moveTo>
                    <a:pt x="986" y="1"/>
                  </a:moveTo>
                  <a:lnTo>
                    <a:pt x="140" y="343"/>
                  </a:lnTo>
                  <a:lnTo>
                    <a:pt x="1" y="2767"/>
                  </a:lnTo>
                  <a:lnTo>
                    <a:pt x="619" y="25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3"/>
            <p:cNvSpPr/>
            <p:nvPr/>
          </p:nvSpPr>
          <p:spPr>
            <a:xfrm>
              <a:off x="4496225" y="2044775"/>
              <a:ext cx="27875" cy="63275"/>
            </a:xfrm>
            <a:custGeom>
              <a:rect b="b" l="l" r="r" t="t"/>
              <a:pathLst>
                <a:path extrusionOk="0" h="2531" w="1115">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3"/>
            <p:cNvSpPr/>
            <p:nvPr/>
          </p:nvSpPr>
          <p:spPr>
            <a:xfrm>
              <a:off x="4437875" y="2072975"/>
              <a:ext cx="43300" cy="56425"/>
            </a:xfrm>
            <a:custGeom>
              <a:rect b="b" l="l" r="r" t="t"/>
              <a:pathLst>
                <a:path extrusionOk="0" h="2257" w="1732">
                  <a:moveTo>
                    <a:pt x="1731" y="1940"/>
                  </a:moveTo>
                  <a:lnTo>
                    <a:pt x="829" y="1"/>
                  </a:lnTo>
                  <a:lnTo>
                    <a:pt x="0" y="431"/>
                  </a:lnTo>
                  <a:lnTo>
                    <a:pt x="1127" y="22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3"/>
            <p:cNvSpPr/>
            <p:nvPr/>
          </p:nvSpPr>
          <p:spPr>
            <a:xfrm>
              <a:off x="4380875" y="2103775"/>
              <a:ext cx="58275" cy="48650"/>
            </a:xfrm>
            <a:custGeom>
              <a:rect b="b" l="l" r="r" t="t"/>
              <a:pathLst>
                <a:path extrusionOk="0" h="1946" w="2331">
                  <a:moveTo>
                    <a:pt x="2331" y="1610"/>
                  </a:moveTo>
                  <a:lnTo>
                    <a:pt x="808" y="1"/>
                  </a:lnTo>
                  <a:lnTo>
                    <a:pt x="0" y="460"/>
                  </a:lnTo>
                  <a:lnTo>
                    <a:pt x="1741" y="194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3"/>
            <p:cNvSpPr/>
            <p:nvPr/>
          </p:nvSpPr>
          <p:spPr>
            <a:xfrm>
              <a:off x="4325925" y="2136700"/>
              <a:ext cx="72575" cy="40275"/>
            </a:xfrm>
            <a:custGeom>
              <a:rect b="b" l="l" r="r" t="t"/>
              <a:pathLst>
                <a:path extrusionOk="0" h="1611" w="2903">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3"/>
            <p:cNvSpPr/>
            <p:nvPr/>
          </p:nvSpPr>
          <p:spPr>
            <a:xfrm>
              <a:off x="4273900" y="2171375"/>
              <a:ext cx="85825" cy="31375"/>
            </a:xfrm>
            <a:custGeom>
              <a:rect b="b" l="l" r="r" t="t"/>
              <a:pathLst>
                <a:path extrusionOk="0" h="1255" w="3433">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3"/>
            <p:cNvSpPr/>
            <p:nvPr/>
          </p:nvSpPr>
          <p:spPr>
            <a:xfrm>
              <a:off x="4225375" y="2207500"/>
              <a:ext cx="98150" cy="21800"/>
            </a:xfrm>
            <a:custGeom>
              <a:rect b="b" l="l" r="r" t="t"/>
              <a:pathLst>
                <a:path extrusionOk="0" h="872" w="3926">
                  <a:moveTo>
                    <a:pt x="3926" y="489"/>
                  </a:moveTo>
                  <a:lnTo>
                    <a:pt x="672" y="1"/>
                  </a:lnTo>
                  <a:lnTo>
                    <a:pt x="1" y="526"/>
                  </a:lnTo>
                  <a:lnTo>
                    <a:pt x="3441" y="87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3"/>
            <p:cNvSpPr/>
            <p:nvPr/>
          </p:nvSpPr>
          <p:spPr>
            <a:xfrm>
              <a:off x="4181100" y="2244450"/>
              <a:ext cx="109400" cy="13325"/>
            </a:xfrm>
            <a:custGeom>
              <a:rect b="b" l="l" r="r" t="t"/>
              <a:pathLst>
                <a:path extrusionOk="0" h="533" w="4376">
                  <a:moveTo>
                    <a:pt x="4375" y="87"/>
                  </a:moveTo>
                  <a:lnTo>
                    <a:pt x="613" y="0"/>
                  </a:lnTo>
                  <a:lnTo>
                    <a:pt x="1" y="532"/>
                  </a:lnTo>
                  <a:lnTo>
                    <a:pt x="3931" y="47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3"/>
            <p:cNvSpPr/>
            <p:nvPr/>
          </p:nvSpPr>
          <p:spPr>
            <a:xfrm>
              <a:off x="3874800" y="2335025"/>
              <a:ext cx="96450" cy="19875"/>
            </a:xfrm>
            <a:custGeom>
              <a:rect b="b" l="l" r="r" t="t"/>
              <a:pathLst>
                <a:path extrusionOk="0" h="795" w="3858">
                  <a:moveTo>
                    <a:pt x="3858" y="1"/>
                  </a:moveTo>
                  <a:lnTo>
                    <a:pt x="264" y="518"/>
                  </a:lnTo>
                  <a:lnTo>
                    <a:pt x="0" y="795"/>
                  </a:lnTo>
                  <a:lnTo>
                    <a:pt x="3631" y="2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3"/>
            <p:cNvSpPr/>
            <p:nvPr/>
          </p:nvSpPr>
          <p:spPr>
            <a:xfrm>
              <a:off x="3849275" y="2359725"/>
              <a:ext cx="99425" cy="23675"/>
            </a:xfrm>
            <a:custGeom>
              <a:rect b="b" l="l" r="r" t="t"/>
              <a:pathLst>
                <a:path extrusionOk="0" h="947" w="3977">
                  <a:moveTo>
                    <a:pt x="1" y="946"/>
                  </a:moveTo>
                  <a:lnTo>
                    <a:pt x="3781" y="235"/>
                  </a:lnTo>
                  <a:lnTo>
                    <a:pt x="3976" y="1"/>
                  </a:lnTo>
                  <a:lnTo>
                    <a:pt x="231" y="67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3"/>
            <p:cNvSpPr/>
            <p:nvPr/>
          </p:nvSpPr>
          <p:spPr>
            <a:xfrm>
              <a:off x="3825500" y="2384125"/>
              <a:ext cx="102950" cy="27675"/>
            </a:xfrm>
            <a:custGeom>
              <a:rect b="b" l="l" r="r" t="t"/>
              <a:pathLst>
                <a:path extrusionOk="0" h="1107" w="4118">
                  <a:moveTo>
                    <a:pt x="1" y="1107"/>
                  </a:moveTo>
                  <a:lnTo>
                    <a:pt x="3921" y="238"/>
                  </a:lnTo>
                  <a:lnTo>
                    <a:pt x="4117" y="1"/>
                  </a:lnTo>
                  <a:lnTo>
                    <a:pt x="230" y="83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3804850" y="2408225"/>
              <a:ext cx="105350" cy="31425"/>
            </a:xfrm>
            <a:custGeom>
              <a:rect b="b" l="l" r="r" t="t"/>
              <a:pathLst>
                <a:path extrusionOk="0" h="1257" w="4214">
                  <a:moveTo>
                    <a:pt x="0" y="1257"/>
                  </a:moveTo>
                  <a:lnTo>
                    <a:pt x="4050" y="231"/>
                  </a:lnTo>
                  <a:lnTo>
                    <a:pt x="4213" y="0"/>
                  </a:lnTo>
                  <a:lnTo>
                    <a:pt x="193" y="98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a:off x="3785550" y="2432150"/>
              <a:ext cx="107725" cy="35225"/>
            </a:xfrm>
            <a:custGeom>
              <a:rect b="b" l="l" r="r" t="t"/>
              <a:pathLst>
                <a:path extrusionOk="0" h="1409" w="4309">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3769575" y="2455300"/>
              <a:ext cx="110100" cy="39025"/>
            </a:xfrm>
            <a:custGeom>
              <a:rect b="b" l="l" r="r" t="t"/>
              <a:pathLst>
                <a:path extrusionOk="0" h="1561" w="4404">
                  <a:moveTo>
                    <a:pt x="0" y="1561"/>
                  </a:moveTo>
                  <a:lnTo>
                    <a:pt x="4276" y="224"/>
                  </a:lnTo>
                  <a:lnTo>
                    <a:pt x="4404" y="0"/>
                  </a:lnTo>
                  <a:lnTo>
                    <a:pt x="154" y="130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3755800" y="2478175"/>
              <a:ext cx="111550" cy="42600"/>
            </a:xfrm>
            <a:custGeom>
              <a:rect b="b" l="l" r="r" t="t"/>
              <a:pathLst>
                <a:path extrusionOk="0" h="1704" w="4462">
                  <a:moveTo>
                    <a:pt x="4461" y="0"/>
                  </a:moveTo>
                  <a:lnTo>
                    <a:pt x="115" y="1454"/>
                  </a:lnTo>
                  <a:lnTo>
                    <a:pt x="0" y="1703"/>
                  </a:lnTo>
                  <a:lnTo>
                    <a:pt x="4368" y="2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3"/>
            <p:cNvSpPr/>
            <p:nvPr/>
          </p:nvSpPr>
          <p:spPr>
            <a:xfrm>
              <a:off x="3744125" y="2500325"/>
              <a:ext cx="113550" cy="46375"/>
            </a:xfrm>
            <a:custGeom>
              <a:rect b="b" l="l" r="r" t="t"/>
              <a:pathLst>
                <a:path extrusionOk="0" h="1855" w="4542">
                  <a:moveTo>
                    <a:pt x="1" y="1854"/>
                  </a:moveTo>
                  <a:lnTo>
                    <a:pt x="4447" y="215"/>
                  </a:lnTo>
                  <a:lnTo>
                    <a:pt x="4542" y="0"/>
                  </a:lnTo>
                  <a:lnTo>
                    <a:pt x="112" y="160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3"/>
            <p:cNvSpPr/>
            <p:nvPr/>
          </p:nvSpPr>
          <p:spPr>
            <a:xfrm>
              <a:off x="3736200" y="2521700"/>
              <a:ext cx="114250" cy="49725"/>
            </a:xfrm>
            <a:custGeom>
              <a:rect b="b" l="l" r="r" t="t"/>
              <a:pathLst>
                <a:path extrusionOk="0" h="1989" w="4570">
                  <a:moveTo>
                    <a:pt x="1" y="1988"/>
                  </a:moveTo>
                  <a:lnTo>
                    <a:pt x="4512" y="202"/>
                  </a:lnTo>
                  <a:lnTo>
                    <a:pt x="4569" y="0"/>
                  </a:lnTo>
                  <a:lnTo>
                    <a:pt x="71" y="175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3"/>
            <p:cNvSpPr/>
            <p:nvPr/>
          </p:nvSpPr>
          <p:spPr>
            <a:xfrm>
              <a:off x="3730050" y="2542700"/>
              <a:ext cx="114550" cy="52925"/>
            </a:xfrm>
            <a:custGeom>
              <a:rect b="b" l="l" r="r" t="t"/>
              <a:pathLst>
                <a:path extrusionOk="0" h="2117" w="4582">
                  <a:moveTo>
                    <a:pt x="0" y="2116"/>
                  </a:moveTo>
                  <a:lnTo>
                    <a:pt x="4562" y="188"/>
                  </a:lnTo>
                  <a:lnTo>
                    <a:pt x="4581" y="0"/>
                  </a:lnTo>
                  <a:lnTo>
                    <a:pt x="30" y="18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3"/>
            <p:cNvSpPr/>
            <p:nvPr/>
          </p:nvSpPr>
          <p:spPr>
            <a:xfrm>
              <a:off x="3727175" y="2562225"/>
              <a:ext cx="115450" cy="56425"/>
            </a:xfrm>
            <a:custGeom>
              <a:rect b="b" l="l" r="r" t="t"/>
              <a:pathLst>
                <a:path extrusionOk="0" h="2257" w="4618">
                  <a:moveTo>
                    <a:pt x="1" y="2257"/>
                  </a:moveTo>
                  <a:lnTo>
                    <a:pt x="4598" y="191"/>
                  </a:lnTo>
                  <a:lnTo>
                    <a:pt x="4617" y="1"/>
                  </a:lnTo>
                  <a:lnTo>
                    <a:pt x="27" y="203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3"/>
            <p:cNvSpPr/>
            <p:nvPr/>
          </p:nvSpPr>
          <p:spPr>
            <a:xfrm>
              <a:off x="3726825" y="2581250"/>
              <a:ext cx="115850" cy="59300"/>
            </a:xfrm>
            <a:custGeom>
              <a:rect b="b" l="l" r="r" t="t"/>
              <a:pathLst>
                <a:path extrusionOk="0" h="2372" w="4634">
                  <a:moveTo>
                    <a:pt x="17" y="2372"/>
                  </a:moveTo>
                  <a:lnTo>
                    <a:pt x="4633" y="174"/>
                  </a:lnTo>
                  <a:lnTo>
                    <a:pt x="4614" y="0"/>
                  </a:lnTo>
                  <a:lnTo>
                    <a:pt x="1" y="216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3"/>
            <p:cNvSpPr/>
            <p:nvPr/>
          </p:nvSpPr>
          <p:spPr>
            <a:xfrm>
              <a:off x="3728600" y="2599300"/>
              <a:ext cx="116125" cy="62475"/>
            </a:xfrm>
            <a:custGeom>
              <a:rect b="b" l="l" r="r" t="t"/>
              <a:pathLst>
                <a:path extrusionOk="0" h="2499" w="4645">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3"/>
            <p:cNvSpPr/>
            <p:nvPr/>
          </p:nvSpPr>
          <p:spPr>
            <a:xfrm>
              <a:off x="3733925" y="2615925"/>
              <a:ext cx="116750" cy="65100"/>
            </a:xfrm>
            <a:custGeom>
              <a:rect b="b" l="l" r="r" t="t"/>
              <a:pathLst>
                <a:path extrusionOk="0" h="2604" w="4670">
                  <a:moveTo>
                    <a:pt x="4669" y="158"/>
                  </a:moveTo>
                  <a:lnTo>
                    <a:pt x="4613" y="0"/>
                  </a:lnTo>
                  <a:lnTo>
                    <a:pt x="0" y="2418"/>
                  </a:lnTo>
                  <a:lnTo>
                    <a:pt x="62" y="260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3"/>
            <p:cNvSpPr/>
            <p:nvPr/>
          </p:nvSpPr>
          <p:spPr>
            <a:xfrm>
              <a:off x="3741175" y="2631900"/>
              <a:ext cx="117125" cy="67475"/>
            </a:xfrm>
            <a:custGeom>
              <a:rect b="b" l="l" r="r" t="t"/>
              <a:pathLst>
                <a:path extrusionOk="0" h="2699" w="4685">
                  <a:moveTo>
                    <a:pt x="4685" y="138"/>
                  </a:moveTo>
                  <a:lnTo>
                    <a:pt x="4588" y="0"/>
                  </a:lnTo>
                  <a:lnTo>
                    <a:pt x="1" y="2534"/>
                  </a:lnTo>
                  <a:lnTo>
                    <a:pt x="106" y="26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3"/>
            <p:cNvSpPr/>
            <p:nvPr/>
          </p:nvSpPr>
          <p:spPr>
            <a:xfrm>
              <a:off x="3752250" y="2646225"/>
              <a:ext cx="116075" cy="70175"/>
            </a:xfrm>
            <a:custGeom>
              <a:rect b="b" l="l" r="r" t="t"/>
              <a:pathLst>
                <a:path extrusionOk="0" h="2807" w="4643">
                  <a:moveTo>
                    <a:pt x="0" y="2642"/>
                  </a:moveTo>
                  <a:lnTo>
                    <a:pt x="110" y="2807"/>
                  </a:lnTo>
                  <a:lnTo>
                    <a:pt x="4642" y="139"/>
                  </a:lnTo>
                  <a:lnTo>
                    <a:pt x="454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3"/>
            <p:cNvSpPr/>
            <p:nvPr/>
          </p:nvSpPr>
          <p:spPr>
            <a:xfrm>
              <a:off x="3765975" y="2659350"/>
              <a:ext cx="115525" cy="72125"/>
            </a:xfrm>
            <a:custGeom>
              <a:rect b="b" l="l" r="r" t="t"/>
              <a:pathLst>
                <a:path extrusionOk="0" h="2885" w="4621">
                  <a:moveTo>
                    <a:pt x="154" y="2885"/>
                  </a:moveTo>
                  <a:lnTo>
                    <a:pt x="4621" y="119"/>
                  </a:lnTo>
                  <a:lnTo>
                    <a:pt x="4486" y="1"/>
                  </a:lnTo>
                  <a:lnTo>
                    <a:pt x="1" y="27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3"/>
            <p:cNvSpPr/>
            <p:nvPr/>
          </p:nvSpPr>
          <p:spPr>
            <a:xfrm>
              <a:off x="3782000" y="2671575"/>
              <a:ext cx="114250" cy="74025"/>
            </a:xfrm>
            <a:custGeom>
              <a:rect b="b" l="l" r="r" t="t"/>
              <a:pathLst>
                <a:path extrusionOk="0" h="2961" w="457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3"/>
            <p:cNvSpPr/>
            <p:nvPr/>
          </p:nvSpPr>
          <p:spPr>
            <a:xfrm>
              <a:off x="3802175" y="2681575"/>
              <a:ext cx="112125" cy="75950"/>
            </a:xfrm>
            <a:custGeom>
              <a:rect b="b" l="l" r="r" t="t"/>
              <a:pathLst>
                <a:path extrusionOk="0" h="3038" w="4485">
                  <a:moveTo>
                    <a:pt x="201" y="3037"/>
                  </a:moveTo>
                  <a:lnTo>
                    <a:pt x="4485" y="96"/>
                  </a:lnTo>
                  <a:lnTo>
                    <a:pt x="4310" y="0"/>
                  </a:lnTo>
                  <a:lnTo>
                    <a:pt x="1" y="29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3"/>
            <p:cNvSpPr/>
            <p:nvPr/>
          </p:nvSpPr>
          <p:spPr>
            <a:xfrm>
              <a:off x="3824300" y="2690700"/>
              <a:ext cx="110200" cy="77150"/>
            </a:xfrm>
            <a:custGeom>
              <a:rect b="b" l="l" r="r" t="t"/>
              <a:pathLst>
                <a:path extrusionOk="0" h="3086" w="4408">
                  <a:moveTo>
                    <a:pt x="243" y="3085"/>
                  </a:moveTo>
                  <a:lnTo>
                    <a:pt x="4407" y="72"/>
                  </a:lnTo>
                  <a:lnTo>
                    <a:pt x="4196" y="1"/>
                  </a:lnTo>
                  <a:lnTo>
                    <a:pt x="0" y="29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3"/>
            <p:cNvSpPr/>
            <p:nvPr/>
          </p:nvSpPr>
          <p:spPr>
            <a:xfrm>
              <a:off x="5168425" y="2138975"/>
              <a:ext cx="115800" cy="23325"/>
            </a:xfrm>
            <a:custGeom>
              <a:rect b="b" l="l" r="r" t="t"/>
              <a:pathLst>
                <a:path extrusionOk="0" h="933" w="4632">
                  <a:moveTo>
                    <a:pt x="4631" y="1"/>
                  </a:moveTo>
                  <a:lnTo>
                    <a:pt x="212" y="676"/>
                  </a:lnTo>
                  <a:lnTo>
                    <a:pt x="1" y="933"/>
                  </a:lnTo>
                  <a:lnTo>
                    <a:pt x="4389" y="3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3"/>
            <p:cNvSpPr/>
            <p:nvPr/>
          </p:nvSpPr>
          <p:spPr>
            <a:xfrm>
              <a:off x="5189125" y="2108350"/>
              <a:ext cx="117750" cy="27600"/>
            </a:xfrm>
            <a:custGeom>
              <a:rect b="b" l="l" r="r" t="t"/>
              <a:pathLst>
                <a:path extrusionOk="0" h="1104" w="4710">
                  <a:moveTo>
                    <a:pt x="4710" y="1"/>
                  </a:moveTo>
                  <a:lnTo>
                    <a:pt x="171" y="855"/>
                  </a:lnTo>
                  <a:lnTo>
                    <a:pt x="0" y="1104"/>
                  </a:lnTo>
                  <a:lnTo>
                    <a:pt x="4512" y="29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3"/>
            <p:cNvSpPr/>
            <p:nvPr/>
          </p:nvSpPr>
          <p:spPr>
            <a:xfrm>
              <a:off x="5206775" y="2078400"/>
              <a:ext cx="120275" cy="31875"/>
            </a:xfrm>
            <a:custGeom>
              <a:rect b="b" l="l" r="r" t="t"/>
              <a:pathLst>
                <a:path extrusionOk="0" h="1275" w="4811">
                  <a:moveTo>
                    <a:pt x="4810" y="1"/>
                  </a:moveTo>
                  <a:lnTo>
                    <a:pt x="171" y="1028"/>
                  </a:lnTo>
                  <a:lnTo>
                    <a:pt x="0" y="1275"/>
                  </a:lnTo>
                  <a:lnTo>
                    <a:pt x="4617" y="28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3"/>
            <p:cNvSpPr/>
            <p:nvPr/>
          </p:nvSpPr>
          <p:spPr>
            <a:xfrm>
              <a:off x="5221850" y="2049550"/>
              <a:ext cx="121250" cy="35825"/>
            </a:xfrm>
            <a:custGeom>
              <a:rect b="b" l="l" r="r" t="t"/>
              <a:pathLst>
                <a:path extrusionOk="0" h="1433" w="4850">
                  <a:moveTo>
                    <a:pt x="4850" y="0"/>
                  </a:moveTo>
                  <a:lnTo>
                    <a:pt x="129" y="1197"/>
                  </a:lnTo>
                  <a:lnTo>
                    <a:pt x="0" y="1433"/>
                  </a:lnTo>
                  <a:lnTo>
                    <a:pt x="4703" y="27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3"/>
            <p:cNvSpPr/>
            <p:nvPr/>
          </p:nvSpPr>
          <p:spPr>
            <a:xfrm>
              <a:off x="5235150" y="2021375"/>
              <a:ext cx="122125" cy="39625"/>
            </a:xfrm>
            <a:custGeom>
              <a:rect b="b" l="l" r="r" t="t"/>
              <a:pathLst>
                <a:path extrusionOk="0" h="1585" w="4885">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3"/>
            <p:cNvSpPr/>
            <p:nvPr/>
          </p:nvSpPr>
          <p:spPr>
            <a:xfrm>
              <a:off x="5244400" y="1994600"/>
              <a:ext cx="122875" cy="43300"/>
            </a:xfrm>
            <a:custGeom>
              <a:rect b="b" l="l" r="r" t="t"/>
              <a:pathLst>
                <a:path extrusionOk="0" h="1732" w="4915">
                  <a:moveTo>
                    <a:pt x="4915" y="1"/>
                  </a:moveTo>
                  <a:lnTo>
                    <a:pt x="87" y="1511"/>
                  </a:lnTo>
                  <a:lnTo>
                    <a:pt x="1" y="1732"/>
                  </a:lnTo>
                  <a:lnTo>
                    <a:pt x="4820" y="2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3"/>
            <p:cNvSpPr/>
            <p:nvPr/>
          </p:nvSpPr>
          <p:spPr>
            <a:xfrm>
              <a:off x="5252150" y="1968900"/>
              <a:ext cx="122425" cy="46550"/>
            </a:xfrm>
            <a:custGeom>
              <a:rect b="b" l="l" r="r" t="t"/>
              <a:pathLst>
                <a:path extrusionOk="0" h="1862" w="4897">
                  <a:moveTo>
                    <a:pt x="4896" y="1"/>
                  </a:moveTo>
                  <a:lnTo>
                    <a:pt x="45" y="1656"/>
                  </a:lnTo>
                  <a:lnTo>
                    <a:pt x="1" y="1862"/>
                  </a:lnTo>
                  <a:lnTo>
                    <a:pt x="4848" y="2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3"/>
            <p:cNvSpPr/>
            <p:nvPr/>
          </p:nvSpPr>
          <p:spPr>
            <a:xfrm>
              <a:off x="5256750" y="1944275"/>
              <a:ext cx="122550" cy="49900"/>
            </a:xfrm>
            <a:custGeom>
              <a:rect b="b" l="l" r="r" t="t"/>
              <a:pathLst>
                <a:path extrusionOk="0" h="1996" w="4902">
                  <a:moveTo>
                    <a:pt x="4902" y="0"/>
                  </a:moveTo>
                  <a:lnTo>
                    <a:pt x="45" y="1791"/>
                  </a:lnTo>
                  <a:lnTo>
                    <a:pt x="1" y="1996"/>
                  </a:lnTo>
                  <a:lnTo>
                    <a:pt x="4858" y="2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3"/>
            <p:cNvSpPr/>
            <p:nvPr/>
          </p:nvSpPr>
          <p:spPr>
            <a:xfrm>
              <a:off x="5258625" y="1921425"/>
              <a:ext cx="121225" cy="52650"/>
            </a:xfrm>
            <a:custGeom>
              <a:rect b="b" l="l" r="r" t="t"/>
              <a:pathLst>
                <a:path extrusionOk="0" h="2106" w="4849">
                  <a:moveTo>
                    <a:pt x="4848" y="0"/>
                  </a:moveTo>
                  <a:lnTo>
                    <a:pt x="4" y="1918"/>
                  </a:lnTo>
                  <a:lnTo>
                    <a:pt x="1" y="2105"/>
                  </a:lnTo>
                  <a:lnTo>
                    <a:pt x="4849" y="2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3"/>
            <p:cNvSpPr/>
            <p:nvPr/>
          </p:nvSpPr>
          <p:spPr>
            <a:xfrm>
              <a:off x="5258000" y="1899600"/>
              <a:ext cx="121525" cy="55125"/>
            </a:xfrm>
            <a:custGeom>
              <a:rect b="b" l="l" r="r" t="t"/>
              <a:pathLst>
                <a:path extrusionOk="0" h="2205" w="4861">
                  <a:moveTo>
                    <a:pt x="0" y="2035"/>
                  </a:moveTo>
                  <a:lnTo>
                    <a:pt x="38" y="2204"/>
                  </a:lnTo>
                  <a:lnTo>
                    <a:pt x="4860" y="197"/>
                  </a:lnTo>
                  <a:lnTo>
                    <a:pt x="481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3"/>
            <p:cNvSpPr/>
            <p:nvPr/>
          </p:nvSpPr>
          <p:spPr>
            <a:xfrm>
              <a:off x="5254250" y="1879425"/>
              <a:ext cx="120400" cy="57775"/>
            </a:xfrm>
            <a:custGeom>
              <a:rect b="b" l="l" r="r" t="t"/>
              <a:pathLst>
                <a:path extrusionOk="0" h="2311" w="4816">
                  <a:moveTo>
                    <a:pt x="1" y="2142"/>
                  </a:moveTo>
                  <a:lnTo>
                    <a:pt x="37" y="2311"/>
                  </a:lnTo>
                  <a:lnTo>
                    <a:pt x="4815" y="194"/>
                  </a:lnTo>
                  <a:lnTo>
                    <a:pt x="476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3"/>
            <p:cNvSpPr/>
            <p:nvPr/>
          </p:nvSpPr>
          <p:spPr>
            <a:xfrm>
              <a:off x="5247900" y="1860875"/>
              <a:ext cx="119900" cy="59700"/>
            </a:xfrm>
            <a:custGeom>
              <a:rect b="b" l="l" r="r" t="t"/>
              <a:pathLst>
                <a:path extrusionOk="0" h="2388" w="4796">
                  <a:moveTo>
                    <a:pt x="1" y="2239"/>
                  </a:moveTo>
                  <a:lnTo>
                    <a:pt x="76" y="2387"/>
                  </a:lnTo>
                  <a:lnTo>
                    <a:pt x="4796" y="171"/>
                  </a:lnTo>
                  <a:lnTo>
                    <a:pt x="4704"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3"/>
            <p:cNvSpPr/>
            <p:nvPr/>
          </p:nvSpPr>
          <p:spPr>
            <a:xfrm>
              <a:off x="5240100" y="1843350"/>
              <a:ext cx="118100" cy="61825"/>
            </a:xfrm>
            <a:custGeom>
              <a:rect b="b" l="l" r="r" t="t"/>
              <a:pathLst>
                <a:path extrusionOk="0" h="2473" w="4724">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3"/>
            <p:cNvSpPr/>
            <p:nvPr/>
          </p:nvSpPr>
          <p:spPr>
            <a:xfrm>
              <a:off x="5228450" y="1828175"/>
              <a:ext cx="116675" cy="63325"/>
            </a:xfrm>
            <a:custGeom>
              <a:rect b="b" l="l" r="r" t="t"/>
              <a:pathLst>
                <a:path extrusionOk="0" h="2533" w="4667">
                  <a:moveTo>
                    <a:pt x="4532" y="0"/>
                  </a:moveTo>
                  <a:lnTo>
                    <a:pt x="1" y="2404"/>
                  </a:lnTo>
                  <a:lnTo>
                    <a:pt x="112" y="2533"/>
                  </a:lnTo>
                  <a:lnTo>
                    <a:pt x="4667" y="1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3"/>
            <p:cNvSpPr/>
            <p:nvPr/>
          </p:nvSpPr>
          <p:spPr>
            <a:xfrm>
              <a:off x="5215375" y="1814175"/>
              <a:ext cx="115000" cy="64500"/>
            </a:xfrm>
            <a:custGeom>
              <a:rect b="b" l="l" r="r" t="t"/>
              <a:pathLst>
                <a:path extrusionOk="0" h="2580" w="4600">
                  <a:moveTo>
                    <a:pt x="4423" y="1"/>
                  </a:moveTo>
                  <a:lnTo>
                    <a:pt x="0" y="2474"/>
                  </a:lnTo>
                  <a:lnTo>
                    <a:pt x="149" y="2580"/>
                  </a:lnTo>
                  <a:lnTo>
                    <a:pt x="4599" y="12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3"/>
            <p:cNvSpPr/>
            <p:nvPr/>
          </p:nvSpPr>
          <p:spPr>
            <a:xfrm>
              <a:off x="5200150" y="1801750"/>
              <a:ext cx="112000" cy="65950"/>
            </a:xfrm>
            <a:custGeom>
              <a:rect b="b" l="l" r="r" t="t"/>
              <a:pathLst>
                <a:path extrusionOk="0" h="2638" w="4480">
                  <a:moveTo>
                    <a:pt x="4479" y="120"/>
                  </a:moveTo>
                  <a:lnTo>
                    <a:pt x="4302" y="1"/>
                  </a:lnTo>
                  <a:lnTo>
                    <a:pt x="1" y="2532"/>
                  </a:lnTo>
                  <a:lnTo>
                    <a:pt x="147" y="26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3"/>
            <p:cNvSpPr/>
            <p:nvPr/>
          </p:nvSpPr>
          <p:spPr>
            <a:xfrm>
              <a:off x="5140875" y="1775200"/>
              <a:ext cx="102850" cy="67825"/>
            </a:xfrm>
            <a:custGeom>
              <a:rect b="b" l="l" r="r" t="t"/>
              <a:pathLst>
                <a:path extrusionOk="0" h="2713" w="4114">
                  <a:moveTo>
                    <a:pt x="0" y="2651"/>
                  </a:moveTo>
                  <a:lnTo>
                    <a:pt x="212" y="2712"/>
                  </a:lnTo>
                  <a:lnTo>
                    <a:pt x="4113" y="67"/>
                  </a:lnTo>
                  <a:lnTo>
                    <a:pt x="386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3"/>
            <p:cNvSpPr/>
            <p:nvPr/>
          </p:nvSpPr>
          <p:spPr>
            <a:xfrm>
              <a:off x="5117250" y="1769725"/>
              <a:ext cx="99475" cy="67750"/>
            </a:xfrm>
            <a:custGeom>
              <a:rect b="b" l="l" r="r" t="t"/>
              <a:pathLst>
                <a:path extrusionOk="0" h="2710" w="3979">
                  <a:moveTo>
                    <a:pt x="3694" y="0"/>
                  </a:moveTo>
                  <a:lnTo>
                    <a:pt x="1" y="2672"/>
                  </a:lnTo>
                  <a:lnTo>
                    <a:pt x="243" y="2710"/>
                  </a:lnTo>
                  <a:lnTo>
                    <a:pt x="3978" y="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3"/>
            <p:cNvSpPr/>
            <p:nvPr/>
          </p:nvSpPr>
          <p:spPr>
            <a:xfrm>
              <a:off x="3519850" y="2366475"/>
              <a:ext cx="865575" cy="536825"/>
            </a:xfrm>
            <a:custGeom>
              <a:rect b="b" l="l" r="r" t="t"/>
              <a:pathLst>
                <a:path extrusionOk="0" h="21473" w="34623">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3"/>
            <p:cNvSpPr/>
            <p:nvPr/>
          </p:nvSpPr>
          <p:spPr>
            <a:xfrm>
              <a:off x="3632775" y="2354125"/>
              <a:ext cx="772150" cy="473200"/>
            </a:xfrm>
            <a:custGeom>
              <a:rect b="b" l="l" r="r" t="t"/>
              <a:pathLst>
                <a:path extrusionOk="0" h="18928" w="30886">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3"/>
            <p:cNvSpPr/>
            <p:nvPr/>
          </p:nvSpPr>
          <p:spPr>
            <a:xfrm>
              <a:off x="4509100" y="1710675"/>
              <a:ext cx="1035800" cy="1044175"/>
            </a:xfrm>
            <a:custGeom>
              <a:rect b="b" l="l" r="r" t="t"/>
              <a:pathLst>
                <a:path extrusionOk="0" h="41767" w="41432">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3"/>
            <p:cNvSpPr/>
            <p:nvPr/>
          </p:nvSpPr>
          <p:spPr>
            <a:xfrm>
              <a:off x="4512975" y="1769675"/>
              <a:ext cx="918150" cy="924550"/>
            </a:xfrm>
            <a:custGeom>
              <a:rect b="b" l="l" r="r" t="t"/>
              <a:pathLst>
                <a:path extrusionOk="0" h="36982" w="36726">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3"/>
            <p:cNvSpPr/>
            <p:nvPr/>
          </p:nvSpPr>
          <p:spPr>
            <a:xfrm>
              <a:off x="3827950" y="1673750"/>
              <a:ext cx="1552675" cy="627325"/>
            </a:xfrm>
            <a:custGeom>
              <a:rect b="b" l="l" r="r" t="t"/>
              <a:pathLst>
                <a:path extrusionOk="0" h="25093" w="62107">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3"/>
            <p:cNvSpPr/>
            <p:nvPr/>
          </p:nvSpPr>
          <p:spPr>
            <a:xfrm>
              <a:off x="3902475" y="1735025"/>
              <a:ext cx="1387625" cy="560975"/>
            </a:xfrm>
            <a:custGeom>
              <a:rect b="b" l="l" r="r" t="t"/>
              <a:pathLst>
                <a:path extrusionOk="0" h="22439" w="55505">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3"/>
            <p:cNvSpPr/>
            <p:nvPr/>
          </p:nvSpPr>
          <p:spPr>
            <a:xfrm>
              <a:off x="3014650" y="2421650"/>
              <a:ext cx="82750" cy="17575"/>
            </a:xfrm>
            <a:custGeom>
              <a:rect b="b" l="l" r="r" t="t"/>
              <a:pathLst>
                <a:path extrusionOk="0" h="703" w="3310">
                  <a:moveTo>
                    <a:pt x="0" y="703"/>
                  </a:moveTo>
                  <a:lnTo>
                    <a:pt x="2943" y="345"/>
                  </a:lnTo>
                  <a:lnTo>
                    <a:pt x="3309" y="0"/>
                  </a:lnTo>
                  <a:lnTo>
                    <a:pt x="388" y="3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3"/>
            <p:cNvSpPr/>
            <p:nvPr/>
          </p:nvSpPr>
          <p:spPr>
            <a:xfrm>
              <a:off x="2993300" y="2440600"/>
              <a:ext cx="83925" cy="18600"/>
            </a:xfrm>
            <a:custGeom>
              <a:rect b="b" l="l" r="r" t="t"/>
              <a:pathLst>
                <a:path extrusionOk="0" h="744" w="3357">
                  <a:moveTo>
                    <a:pt x="0" y="743"/>
                  </a:moveTo>
                  <a:lnTo>
                    <a:pt x="2989" y="346"/>
                  </a:lnTo>
                  <a:lnTo>
                    <a:pt x="3356" y="1"/>
                  </a:lnTo>
                  <a:lnTo>
                    <a:pt x="389" y="3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3"/>
            <p:cNvSpPr/>
            <p:nvPr/>
          </p:nvSpPr>
          <p:spPr>
            <a:xfrm>
              <a:off x="2972400" y="2459650"/>
              <a:ext cx="84575" cy="19525"/>
            </a:xfrm>
            <a:custGeom>
              <a:rect b="b" l="l" r="r" t="t"/>
              <a:pathLst>
                <a:path extrusionOk="0" h="781" w="3383">
                  <a:moveTo>
                    <a:pt x="0" y="780"/>
                  </a:moveTo>
                  <a:lnTo>
                    <a:pt x="3035" y="344"/>
                  </a:lnTo>
                  <a:lnTo>
                    <a:pt x="3383" y="0"/>
                  </a:lnTo>
                  <a:lnTo>
                    <a:pt x="369" y="4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3"/>
            <p:cNvSpPr/>
            <p:nvPr/>
          </p:nvSpPr>
          <p:spPr>
            <a:xfrm>
              <a:off x="2952050" y="2478600"/>
              <a:ext cx="85800" cy="20550"/>
            </a:xfrm>
            <a:custGeom>
              <a:rect b="b" l="l" r="r" t="t"/>
              <a:pathLst>
                <a:path extrusionOk="0" h="822" w="3432">
                  <a:moveTo>
                    <a:pt x="0" y="822"/>
                  </a:moveTo>
                  <a:lnTo>
                    <a:pt x="3081" y="346"/>
                  </a:lnTo>
                  <a:lnTo>
                    <a:pt x="3431" y="0"/>
                  </a:lnTo>
                  <a:lnTo>
                    <a:pt x="371" y="4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3"/>
            <p:cNvSpPr/>
            <p:nvPr/>
          </p:nvSpPr>
          <p:spPr>
            <a:xfrm>
              <a:off x="2931575" y="2497625"/>
              <a:ext cx="87025" cy="21600"/>
            </a:xfrm>
            <a:custGeom>
              <a:rect b="b" l="l" r="r" t="t"/>
              <a:pathLst>
                <a:path extrusionOk="0" h="864" w="3481">
                  <a:moveTo>
                    <a:pt x="1" y="863"/>
                  </a:moveTo>
                  <a:lnTo>
                    <a:pt x="3129" y="348"/>
                  </a:lnTo>
                  <a:lnTo>
                    <a:pt x="3480" y="1"/>
                  </a:lnTo>
                  <a:lnTo>
                    <a:pt x="373" y="4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3"/>
            <p:cNvSpPr/>
            <p:nvPr/>
          </p:nvSpPr>
          <p:spPr>
            <a:xfrm>
              <a:off x="2911650" y="2516775"/>
              <a:ext cx="87625" cy="22500"/>
            </a:xfrm>
            <a:custGeom>
              <a:rect b="b" l="l" r="r" t="t"/>
              <a:pathLst>
                <a:path extrusionOk="0" h="900" w="3505">
                  <a:moveTo>
                    <a:pt x="1" y="900"/>
                  </a:moveTo>
                  <a:lnTo>
                    <a:pt x="3174" y="345"/>
                  </a:lnTo>
                  <a:lnTo>
                    <a:pt x="3504" y="0"/>
                  </a:lnTo>
                  <a:lnTo>
                    <a:pt x="351" y="53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3"/>
            <p:cNvSpPr/>
            <p:nvPr/>
          </p:nvSpPr>
          <p:spPr>
            <a:xfrm>
              <a:off x="2892250" y="2535750"/>
              <a:ext cx="88825" cy="23575"/>
            </a:xfrm>
            <a:custGeom>
              <a:rect b="b" l="l" r="r" t="t"/>
              <a:pathLst>
                <a:path extrusionOk="0" h="943" w="3553">
                  <a:moveTo>
                    <a:pt x="1" y="943"/>
                  </a:moveTo>
                  <a:lnTo>
                    <a:pt x="3220" y="347"/>
                  </a:lnTo>
                  <a:lnTo>
                    <a:pt x="3553" y="0"/>
                  </a:lnTo>
                  <a:lnTo>
                    <a:pt x="353" y="57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3"/>
            <p:cNvSpPr/>
            <p:nvPr/>
          </p:nvSpPr>
          <p:spPr>
            <a:xfrm>
              <a:off x="2872750" y="2554825"/>
              <a:ext cx="90000" cy="24650"/>
            </a:xfrm>
            <a:custGeom>
              <a:rect b="b" l="l" r="r" t="t"/>
              <a:pathLst>
                <a:path extrusionOk="0" h="986" w="3600">
                  <a:moveTo>
                    <a:pt x="0" y="986"/>
                  </a:moveTo>
                  <a:lnTo>
                    <a:pt x="3265" y="349"/>
                  </a:lnTo>
                  <a:lnTo>
                    <a:pt x="3600" y="1"/>
                  </a:lnTo>
                  <a:lnTo>
                    <a:pt x="355" y="6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3"/>
            <p:cNvSpPr/>
            <p:nvPr/>
          </p:nvSpPr>
          <p:spPr>
            <a:xfrm>
              <a:off x="2853900" y="2574000"/>
              <a:ext cx="90550" cy="25600"/>
            </a:xfrm>
            <a:custGeom>
              <a:rect b="b" l="l" r="r" t="t"/>
              <a:pathLst>
                <a:path extrusionOk="0" h="1024" w="3622">
                  <a:moveTo>
                    <a:pt x="0" y="1023"/>
                  </a:moveTo>
                  <a:lnTo>
                    <a:pt x="3310" y="346"/>
                  </a:lnTo>
                  <a:lnTo>
                    <a:pt x="3622" y="1"/>
                  </a:lnTo>
                  <a:lnTo>
                    <a:pt x="333" y="6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3"/>
            <p:cNvSpPr/>
            <p:nvPr/>
          </p:nvSpPr>
          <p:spPr>
            <a:xfrm>
              <a:off x="2835500" y="2593000"/>
              <a:ext cx="91750" cy="26700"/>
            </a:xfrm>
            <a:custGeom>
              <a:rect b="b" l="l" r="r" t="t"/>
              <a:pathLst>
                <a:path extrusionOk="0" h="1068" w="3670">
                  <a:moveTo>
                    <a:pt x="0" y="1068"/>
                  </a:moveTo>
                  <a:lnTo>
                    <a:pt x="3355" y="348"/>
                  </a:lnTo>
                  <a:lnTo>
                    <a:pt x="3669" y="1"/>
                  </a:lnTo>
                  <a:lnTo>
                    <a:pt x="335" y="7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3"/>
            <p:cNvSpPr/>
            <p:nvPr/>
          </p:nvSpPr>
          <p:spPr>
            <a:xfrm>
              <a:off x="2817000" y="2612125"/>
              <a:ext cx="92925" cy="27775"/>
            </a:xfrm>
            <a:custGeom>
              <a:rect b="b" l="l" r="r" t="t"/>
              <a:pathLst>
                <a:path extrusionOk="0" h="1111" w="3717">
                  <a:moveTo>
                    <a:pt x="1" y="1110"/>
                  </a:moveTo>
                  <a:lnTo>
                    <a:pt x="3399" y="350"/>
                  </a:lnTo>
                  <a:lnTo>
                    <a:pt x="3716" y="0"/>
                  </a:lnTo>
                  <a:lnTo>
                    <a:pt x="338" y="7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3"/>
            <p:cNvSpPr/>
            <p:nvPr/>
          </p:nvSpPr>
          <p:spPr>
            <a:xfrm>
              <a:off x="2799300" y="2631300"/>
              <a:ext cx="93450" cy="28700"/>
            </a:xfrm>
            <a:custGeom>
              <a:rect b="b" l="l" r="r" t="t"/>
              <a:pathLst>
                <a:path extrusionOk="0" h="1148" w="3738">
                  <a:moveTo>
                    <a:pt x="0" y="1148"/>
                  </a:moveTo>
                  <a:lnTo>
                    <a:pt x="3444" y="345"/>
                  </a:lnTo>
                  <a:lnTo>
                    <a:pt x="3738" y="0"/>
                  </a:lnTo>
                  <a:lnTo>
                    <a:pt x="314" y="78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3"/>
            <p:cNvSpPr/>
            <p:nvPr/>
          </p:nvSpPr>
          <p:spPr>
            <a:xfrm>
              <a:off x="2781975" y="2650300"/>
              <a:ext cx="94575" cy="29825"/>
            </a:xfrm>
            <a:custGeom>
              <a:rect b="b" l="l" r="r" t="t"/>
              <a:pathLst>
                <a:path extrusionOk="0" h="1193" w="3783">
                  <a:moveTo>
                    <a:pt x="0" y="1192"/>
                  </a:moveTo>
                  <a:lnTo>
                    <a:pt x="3487" y="347"/>
                  </a:lnTo>
                  <a:lnTo>
                    <a:pt x="3783" y="0"/>
                  </a:lnTo>
                  <a:lnTo>
                    <a:pt x="316" y="82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3"/>
            <p:cNvSpPr/>
            <p:nvPr/>
          </p:nvSpPr>
          <p:spPr>
            <a:xfrm>
              <a:off x="2764525" y="2669400"/>
              <a:ext cx="95725" cy="30950"/>
            </a:xfrm>
            <a:custGeom>
              <a:rect b="b" l="l" r="r" t="t"/>
              <a:pathLst>
                <a:path extrusionOk="0" h="1238" w="3829">
                  <a:moveTo>
                    <a:pt x="0" y="1237"/>
                  </a:moveTo>
                  <a:lnTo>
                    <a:pt x="3530" y="349"/>
                  </a:lnTo>
                  <a:lnTo>
                    <a:pt x="3828" y="1"/>
                  </a:lnTo>
                  <a:lnTo>
                    <a:pt x="318" y="8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3"/>
            <p:cNvSpPr/>
            <p:nvPr/>
          </p:nvSpPr>
          <p:spPr>
            <a:xfrm>
              <a:off x="2748050" y="2688500"/>
              <a:ext cx="96200" cy="31900"/>
            </a:xfrm>
            <a:custGeom>
              <a:rect b="b" l="l" r="r" t="t"/>
              <a:pathLst>
                <a:path extrusionOk="0" h="1276" w="3848">
                  <a:moveTo>
                    <a:pt x="1" y="1276"/>
                  </a:moveTo>
                  <a:lnTo>
                    <a:pt x="3574" y="345"/>
                  </a:lnTo>
                  <a:lnTo>
                    <a:pt x="3848" y="0"/>
                  </a:lnTo>
                  <a:lnTo>
                    <a:pt x="295" y="9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3"/>
            <p:cNvSpPr/>
            <p:nvPr/>
          </p:nvSpPr>
          <p:spPr>
            <a:xfrm>
              <a:off x="2731825" y="2707475"/>
              <a:ext cx="97325" cy="33025"/>
            </a:xfrm>
            <a:custGeom>
              <a:rect b="b" l="l" r="r" t="t"/>
              <a:pathLst>
                <a:path extrusionOk="0" h="1321" w="3893">
                  <a:moveTo>
                    <a:pt x="0" y="1320"/>
                  </a:moveTo>
                  <a:lnTo>
                    <a:pt x="3615" y="347"/>
                  </a:lnTo>
                  <a:lnTo>
                    <a:pt x="3892" y="1"/>
                  </a:lnTo>
                  <a:lnTo>
                    <a:pt x="296" y="95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3"/>
            <p:cNvSpPr/>
            <p:nvPr/>
          </p:nvSpPr>
          <p:spPr>
            <a:xfrm>
              <a:off x="2715500" y="2726575"/>
              <a:ext cx="98400" cy="34125"/>
            </a:xfrm>
            <a:custGeom>
              <a:rect b="b" l="l" r="r" t="t"/>
              <a:pathLst>
                <a:path extrusionOk="0" h="1365" w="3936">
                  <a:moveTo>
                    <a:pt x="0" y="1365"/>
                  </a:moveTo>
                  <a:lnTo>
                    <a:pt x="3657" y="348"/>
                  </a:lnTo>
                  <a:lnTo>
                    <a:pt x="3936" y="0"/>
                  </a:lnTo>
                  <a:lnTo>
                    <a:pt x="297" y="99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3"/>
            <p:cNvSpPr/>
            <p:nvPr/>
          </p:nvSpPr>
          <p:spPr>
            <a:xfrm>
              <a:off x="2700350" y="2745575"/>
              <a:ext cx="98875" cy="35100"/>
            </a:xfrm>
            <a:custGeom>
              <a:rect b="b" l="l" r="r" t="t"/>
              <a:pathLst>
                <a:path extrusionOk="0" h="1404" w="3955">
                  <a:moveTo>
                    <a:pt x="1" y="1403"/>
                  </a:moveTo>
                  <a:lnTo>
                    <a:pt x="3699" y="343"/>
                  </a:lnTo>
                  <a:lnTo>
                    <a:pt x="3954" y="0"/>
                  </a:lnTo>
                  <a:lnTo>
                    <a:pt x="274" y="104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3"/>
            <p:cNvSpPr/>
            <p:nvPr/>
          </p:nvSpPr>
          <p:spPr>
            <a:xfrm>
              <a:off x="2685275" y="2764450"/>
              <a:ext cx="99900" cy="36250"/>
            </a:xfrm>
            <a:custGeom>
              <a:rect b="b" l="l" r="r" t="t"/>
              <a:pathLst>
                <a:path extrusionOk="0" h="1450" w="3996">
                  <a:moveTo>
                    <a:pt x="0" y="1449"/>
                  </a:moveTo>
                  <a:lnTo>
                    <a:pt x="3740" y="346"/>
                  </a:lnTo>
                  <a:lnTo>
                    <a:pt x="3996" y="0"/>
                  </a:lnTo>
                  <a:lnTo>
                    <a:pt x="275" y="108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3"/>
            <p:cNvSpPr/>
            <p:nvPr/>
          </p:nvSpPr>
          <p:spPr>
            <a:xfrm>
              <a:off x="2642500" y="2821125"/>
              <a:ext cx="102350" cy="39500"/>
            </a:xfrm>
            <a:custGeom>
              <a:rect b="b" l="l" r="r" t="t"/>
              <a:pathLst>
                <a:path extrusionOk="0" h="1580" w="4094">
                  <a:moveTo>
                    <a:pt x="4093" y="1"/>
                  </a:moveTo>
                  <a:lnTo>
                    <a:pt x="253" y="1216"/>
                  </a:lnTo>
                  <a:lnTo>
                    <a:pt x="0" y="1579"/>
                  </a:lnTo>
                  <a:lnTo>
                    <a:pt x="3859" y="34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3"/>
            <p:cNvSpPr/>
            <p:nvPr/>
          </p:nvSpPr>
          <p:spPr>
            <a:xfrm>
              <a:off x="2628825" y="2840025"/>
              <a:ext cx="103075" cy="40575"/>
            </a:xfrm>
            <a:custGeom>
              <a:rect b="b" l="l" r="r" t="t"/>
              <a:pathLst>
                <a:path extrusionOk="0" h="1623" w="4123">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3"/>
            <p:cNvSpPr/>
            <p:nvPr/>
          </p:nvSpPr>
          <p:spPr>
            <a:xfrm>
              <a:off x="2616300" y="2858700"/>
              <a:ext cx="103675" cy="41600"/>
            </a:xfrm>
            <a:custGeom>
              <a:rect b="b" l="l" r="r" t="t"/>
              <a:pathLst>
                <a:path extrusionOk="0" h="1664" w="4147">
                  <a:moveTo>
                    <a:pt x="4146" y="0"/>
                  </a:moveTo>
                  <a:lnTo>
                    <a:pt x="229" y="1305"/>
                  </a:lnTo>
                  <a:lnTo>
                    <a:pt x="0" y="1663"/>
                  </a:lnTo>
                  <a:lnTo>
                    <a:pt x="3936" y="34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3"/>
            <p:cNvSpPr/>
            <p:nvPr/>
          </p:nvSpPr>
          <p:spPr>
            <a:xfrm>
              <a:off x="2603650" y="2877375"/>
              <a:ext cx="104650" cy="42775"/>
            </a:xfrm>
            <a:custGeom>
              <a:rect b="b" l="l" r="r" t="t"/>
              <a:pathLst>
                <a:path extrusionOk="0" h="1711" w="4186">
                  <a:moveTo>
                    <a:pt x="4186" y="0"/>
                  </a:moveTo>
                  <a:lnTo>
                    <a:pt x="230" y="1349"/>
                  </a:lnTo>
                  <a:lnTo>
                    <a:pt x="1" y="1710"/>
                  </a:lnTo>
                  <a:lnTo>
                    <a:pt x="3973" y="3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3"/>
            <p:cNvSpPr/>
            <p:nvPr/>
          </p:nvSpPr>
          <p:spPr>
            <a:xfrm>
              <a:off x="2591525" y="2896125"/>
              <a:ext cx="105050" cy="43775"/>
            </a:xfrm>
            <a:custGeom>
              <a:rect b="b" l="l" r="r" t="t"/>
              <a:pathLst>
                <a:path extrusionOk="0" h="1751" w="4202">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3"/>
            <p:cNvSpPr/>
            <p:nvPr/>
          </p:nvSpPr>
          <p:spPr>
            <a:xfrm>
              <a:off x="2580275" y="2914550"/>
              <a:ext cx="105875" cy="44875"/>
            </a:xfrm>
            <a:custGeom>
              <a:rect b="b" l="l" r="r" t="t"/>
              <a:pathLst>
                <a:path extrusionOk="0" h="1795" w="4235">
                  <a:moveTo>
                    <a:pt x="4234" y="0"/>
                  </a:moveTo>
                  <a:lnTo>
                    <a:pt x="205" y="1438"/>
                  </a:lnTo>
                  <a:lnTo>
                    <a:pt x="1" y="1794"/>
                  </a:lnTo>
                  <a:lnTo>
                    <a:pt x="4046" y="33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3"/>
            <p:cNvSpPr/>
            <p:nvPr/>
          </p:nvSpPr>
          <p:spPr>
            <a:xfrm>
              <a:off x="2568925" y="2933025"/>
              <a:ext cx="106825" cy="46075"/>
            </a:xfrm>
            <a:custGeom>
              <a:rect b="b" l="l" r="r" t="t"/>
              <a:pathLst>
                <a:path extrusionOk="0" h="1843" w="4273">
                  <a:moveTo>
                    <a:pt x="4272" y="0"/>
                  </a:moveTo>
                  <a:lnTo>
                    <a:pt x="207" y="1484"/>
                  </a:lnTo>
                  <a:lnTo>
                    <a:pt x="1" y="1842"/>
                  </a:lnTo>
                  <a:lnTo>
                    <a:pt x="4082" y="3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3"/>
            <p:cNvSpPr/>
            <p:nvPr/>
          </p:nvSpPr>
          <p:spPr>
            <a:xfrm>
              <a:off x="2558425" y="2951575"/>
              <a:ext cx="106975" cy="47000"/>
            </a:xfrm>
            <a:custGeom>
              <a:rect b="b" l="l" r="r" t="t"/>
              <a:pathLst>
                <a:path extrusionOk="0" h="1880" w="4279">
                  <a:moveTo>
                    <a:pt x="4278" y="1"/>
                  </a:moveTo>
                  <a:lnTo>
                    <a:pt x="180" y="1529"/>
                  </a:lnTo>
                  <a:lnTo>
                    <a:pt x="1" y="1879"/>
                  </a:lnTo>
                  <a:lnTo>
                    <a:pt x="4115" y="3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3"/>
            <p:cNvSpPr/>
            <p:nvPr/>
          </p:nvSpPr>
          <p:spPr>
            <a:xfrm>
              <a:off x="2548525" y="2969725"/>
              <a:ext cx="107875" cy="48175"/>
            </a:xfrm>
            <a:custGeom>
              <a:rect b="b" l="l" r="r" t="t"/>
              <a:pathLst>
                <a:path extrusionOk="0" h="1927" w="4315">
                  <a:moveTo>
                    <a:pt x="4314" y="0"/>
                  </a:moveTo>
                  <a:lnTo>
                    <a:pt x="181" y="1575"/>
                  </a:lnTo>
                  <a:lnTo>
                    <a:pt x="1" y="1926"/>
                  </a:lnTo>
                  <a:lnTo>
                    <a:pt x="4149" y="33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3"/>
            <p:cNvSpPr/>
            <p:nvPr/>
          </p:nvSpPr>
          <p:spPr>
            <a:xfrm>
              <a:off x="2538550" y="2988025"/>
              <a:ext cx="108725" cy="49350"/>
            </a:xfrm>
            <a:custGeom>
              <a:rect b="b" l="l" r="r" t="t"/>
              <a:pathLst>
                <a:path extrusionOk="0" h="1974" w="4349">
                  <a:moveTo>
                    <a:pt x="4349" y="0"/>
                  </a:moveTo>
                  <a:lnTo>
                    <a:pt x="182" y="1619"/>
                  </a:lnTo>
                  <a:lnTo>
                    <a:pt x="1" y="1974"/>
                  </a:lnTo>
                  <a:lnTo>
                    <a:pt x="4181" y="33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3"/>
            <p:cNvSpPr/>
            <p:nvPr/>
          </p:nvSpPr>
          <p:spPr>
            <a:xfrm>
              <a:off x="2529725" y="3006200"/>
              <a:ext cx="108850" cy="50300"/>
            </a:xfrm>
            <a:custGeom>
              <a:rect b="b" l="l" r="r" t="t"/>
              <a:pathLst>
                <a:path extrusionOk="0" h="2012" w="4354">
                  <a:moveTo>
                    <a:pt x="4353" y="1"/>
                  </a:moveTo>
                  <a:lnTo>
                    <a:pt x="155" y="1666"/>
                  </a:lnTo>
                  <a:lnTo>
                    <a:pt x="1" y="2011"/>
                  </a:lnTo>
                  <a:lnTo>
                    <a:pt x="4214" y="32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3"/>
            <p:cNvSpPr/>
            <p:nvPr/>
          </p:nvSpPr>
          <p:spPr>
            <a:xfrm>
              <a:off x="2521225" y="3024100"/>
              <a:ext cx="109650" cy="51475"/>
            </a:xfrm>
            <a:custGeom>
              <a:rect b="b" l="l" r="r" t="t"/>
              <a:pathLst>
                <a:path extrusionOk="0" h="2059" w="4386">
                  <a:moveTo>
                    <a:pt x="1" y="2059"/>
                  </a:moveTo>
                  <a:lnTo>
                    <a:pt x="4245" y="328"/>
                  </a:lnTo>
                  <a:lnTo>
                    <a:pt x="4386" y="1"/>
                  </a:lnTo>
                  <a:lnTo>
                    <a:pt x="156" y="17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3"/>
            <p:cNvSpPr/>
            <p:nvPr/>
          </p:nvSpPr>
          <p:spPr>
            <a:xfrm>
              <a:off x="2512650" y="3042150"/>
              <a:ext cx="110475" cy="52650"/>
            </a:xfrm>
            <a:custGeom>
              <a:rect b="b" l="l" r="r" t="t"/>
              <a:pathLst>
                <a:path extrusionOk="0" h="2106" w="4419">
                  <a:moveTo>
                    <a:pt x="0" y="2105"/>
                  </a:moveTo>
                  <a:lnTo>
                    <a:pt x="4275" y="330"/>
                  </a:lnTo>
                  <a:lnTo>
                    <a:pt x="4418" y="0"/>
                  </a:lnTo>
                  <a:lnTo>
                    <a:pt x="156" y="17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3"/>
            <p:cNvSpPr/>
            <p:nvPr/>
          </p:nvSpPr>
          <p:spPr>
            <a:xfrm>
              <a:off x="2505600" y="3059975"/>
              <a:ext cx="110475" cy="53550"/>
            </a:xfrm>
            <a:custGeom>
              <a:rect b="b" l="l" r="r" t="t"/>
              <a:pathLst>
                <a:path extrusionOk="0" h="2142" w="4419">
                  <a:moveTo>
                    <a:pt x="0" y="2141"/>
                  </a:moveTo>
                  <a:lnTo>
                    <a:pt x="4305" y="319"/>
                  </a:lnTo>
                  <a:lnTo>
                    <a:pt x="4419" y="0"/>
                  </a:lnTo>
                  <a:lnTo>
                    <a:pt x="128" y="18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3"/>
            <p:cNvSpPr/>
            <p:nvPr/>
          </p:nvSpPr>
          <p:spPr>
            <a:xfrm>
              <a:off x="2498550" y="3077575"/>
              <a:ext cx="111250" cy="54725"/>
            </a:xfrm>
            <a:custGeom>
              <a:rect b="b" l="l" r="r" t="t"/>
              <a:pathLst>
                <a:path extrusionOk="0" h="2189" w="4450">
                  <a:moveTo>
                    <a:pt x="0" y="2189"/>
                  </a:moveTo>
                  <a:lnTo>
                    <a:pt x="4333" y="322"/>
                  </a:lnTo>
                  <a:lnTo>
                    <a:pt x="4449" y="1"/>
                  </a:lnTo>
                  <a:lnTo>
                    <a:pt x="128" y="184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3"/>
            <p:cNvSpPr/>
            <p:nvPr/>
          </p:nvSpPr>
          <p:spPr>
            <a:xfrm>
              <a:off x="2491725" y="3095325"/>
              <a:ext cx="111700" cy="55800"/>
            </a:xfrm>
            <a:custGeom>
              <a:rect b="b" l="l" r="r" t="t"/>
              <a:pathLst>
                <a:path extrusionOk="0" h="2232" w="4468">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3"/>
            <p:cNvSpPr/>
            <p:nvPr/>
          </p:nvSpPr>
          <p:spPr>
            <a:xfrm>
              <a:off x="2486225" y="3112675"/>
              <a:ext cx="111900" cy="56800"/>
            </a:xfrm>
            <a:custGeom>
              <a:rect b="b" l="l" r="r" t="t"/>
              <a:pathLst>
                <a:path extrusionOk="0" h="2272" w="4476">
                  <a:moveTo>
                    <a:pt x="0" y="2272"/>
                  </a:moveTo>
                  <a:lnTo>
                    <a:pt x="4387" y="313"/>
                  </a:lnTo>
                  <a:lnTo>
                    <a:pt x="4476" y="0"/>
                  </a:lnTo>
                  <a:lnTo>
                    <a:pt x="100" y="19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3"/>
            <p:cNvSpPr/>
            <p:nvPr/>
          </p:nvSpPr>
          <p:spPr>
            <a:xfrm>
              <a:off x="2480650" y="3129950"/>
              <a:ext cx="112600" cy="58000"/>
            </a:xfrm>
            <a:custGeom>
              <a:rect b="b" l="l" r="r" t="t"/>
              <a:pathLst>
                <a:path extrusionOk="0" h="2320" w="4504">
                  <a:moveTo>
                    <a:pt x="1" y="2319"/>
                  </a:moveTo>
                  <a:lnTo>
                    <a:pt x="4414" y="316"/>
                  </a:lnTo>
                  <a:lnTo>
                    <a:pt x="4504" y="0"/>
                  </a:lnTo>
                  <a:lnTo>
                    <a:pt x="102" y="198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3"/>
            <p:cNvSpPr/>
            <p:nvPr/>
          </p:nvSpPr>
          <p:spPr>
            <a:xfrm>
              <a:off x="2475725" y="3147350"/>
              <a:ext cx="112600" cy="58900"/>
            </a:xfrm>
            <a:custGeom>
              <a:rect b="b" l="l" r="r" t="t"/>
              <a:pathLst>
                <a:path extrusionOk="0" h="2356" w="4504">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3"/>
            <p:cNvSpPr/>
            <p:nvPr/>
          </p:nvSpPr>
          <p:spPr>
            <a:xfrm>
              <a:off x="2473400" y="3157300"/>
              <a:ext cx="112825" cy="59550"/>
            </a:xfrm>
            <a:custGeom>
              <a:rect b="b" l="l" r="r" t="t"/>
              <a:pathLst>
                <a:path extrusionOk="0" h="2382" w="4513">
                  <a:moveTo>
                    <a:pt x="0" y="2381"/>
                  </a:moveTo>
                  <a:lnTo>
                    <a:pt x="4453" y="306"/>
                  </a:lnTo>
                  <a:lnTo>
                    <a:pt x="4513" y="0"/>
                  </a:lnTo>
                  <a:lnTo>
                    <a:pt x="72" y="20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3"/>
            <p:cNvSpPr/>
            <p:nvPr/>
          </p:nvSpPr>
          <p:spPr>
            <a:xfrm>
              <a:off x="2469425" y="3174125"/>
              <a:ext cx="113450" cy="60775"/>
            </a:xfrm>
            <a:custGeom>
              <a:rect b="b" l="l" r="r" t="t"/>
              <a:pathLst>
                <a:path extrusionOk="0" h="2431" w="4538">
                  <a:moveTo>
                    <a:pt x="0" y="2431"/>
                  </a:moveTo>
                  <a:lnTo>
                    <a:pt x="4476" y="309"/>
                  </a:lnTo>
                  <a:lnTo>
                    <a:pt x="4538" y="0"/>
                  </a:lnTo>
                  <a:lnTo>
                    <a:pt x="73" y="210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3"/>
            <p:cNvSpPr/>
            <p:nvPr/>
          </p:nvSpPr>
          <p:spPr>
            <a:xfrm>
              <a:off x="2465725" y="3191100"/>
              <a:ext cx="113750" cy="61825"/>
            </a:xfrm>
            <a:custGeom>
              <a:rect b="b" l="l" r="r" t="t"/>
              <a:pathLst>
                <a:path extrusionOk="0" h="2473" w="455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3"/>
            <p:cNvSpPr/>
            <p:nvPr/>
          </p:nvSpPr>
          <p:spPr>
            <a:xfrm>
              <a:off x="2463425" y="3207600"/>
              <a:ext cx="113800" cy="62800"/>
            </a:xfrm>
            <a:custGeom>
              <a:rect b="b" l="l" r="r" t="t"/>
              <a:pathLst>
                <a:path extrusionOk="0" h="2512" w="4552">
                  <a:moveTo>
                    <a:pt x="0" y="2511"/>
                  </a:moveTo>
                  <a:lnTo>
                    <a:pt x="4519" y="299"/>
                  </a:lnTo>
                  <a:lnTo>
                    <a:pt x="4552" y="1"/>
                  </a:lnTo>
                  <a:lnTo>
                    <a:pt x="42" y="219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3"/>
            <p:cNvSpPr/>
            <p:nvPr/>
          </p:nvSpPr>
          <p:spPr>
            <a:xfrm>
              <a:off x="2461075" y="3224025"/>
              <a:ext cx="114325" cy="63950"/>
            </a:xfrm>
            <a:custGeom>
              <a:rect b="b" l="l" r="r" t="t"/>
              <a:pathLst>
                <a:path extrusionOk="0" h="2558" w="4573">
                  <a:moveTo>
                    <a:pt x="1" y="2558"/>
                  </a:moveTo>
                  <a:lnTo>
                    <a:pt x="4538" y="300"/>
                  </a:lnTo>
                  <a:lnTo>
                    <a:pt x="4573" y="1"/>
                  </a:lnTo>
                  <a:lnTo>
                    <a:pt x="44" y="22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3"/>
            <p:cNvSpPr/>
            <p:nvPr/>
          </p:nvSpPr>
          <p:spPr>
            <a:xfrm>
              <a:off x="2459375" y="3240575"/>
              <a:ext cx="114150" cy="64800"/>
            </a:xfrm>
            <a:custGeom>
              <a:rect b="b" l="l" r="r" t="t"/>
              <a:pathLst>
                <a:path extrusionOk="0" h="2592" w="4566">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3"/>
            <p:cNvSpPr/>
            <p:nvPr/>
          </p:nvSpPr>
          <p:spPr>
            <a:xfrm>
              <a:off x="2458725" y="3256425"/>
              <a:ext cx="114475" cy="65950"/>
            </a:xfrm>
            <a:custGeom>
              <a:rect b="b" l="l" r="r" t="t"/>
              <a:pathLst>
                <a:path extrusionOk="0" h="2638" w="4579">
                  <a:moveTo>
                    <a:pt x="4578" y="0"/>
                  </a:moveTo>
                  <a:lnTo>
                    <a:pt x="12" y="2328"/>
                  </a:lnTo>
                  <a:lnTo>
                    <a:pt x="1" y="2637"/>
                  </a:lnTo>
                  <a:lnTo>
                    <a:pt x="4574" y="28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3"/>
            <p:cNvSpPr/>
            <p:nvPr/>
          </p:nvSpPr>
          <p:spPr>
            <a:xfrm>
              <a:off x="2458050" y="3272350"/>
              <a:ext cx="114900" cy="67125"/>
            </a:xfrm>
            <a:custGeom>
              <a:rect b="b" l="l" r="r" t="t"/>
              <a:pathLst>
                <a:path extrusionOk="0" h="2685" w="4596">
                  <a:moveTo>
                    <a:pt x="4596" y="0"/>
                  </a:moveTo>
                  <a:lnTo>
                    <a:pt x="13" y="2373"/>
                  </a:lnTo>
                  <a:lnTo>
                    <a:pt x="0" y="2685"/>
                  </a:lnTo>
                  <a:lnTo>
                    <a:pt x="4592" y="2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3"/>
            <p:cNvSpPr/>
            <p:nvPr/>
          </p:nvSpPr>
          <p:spPr>
            <a:xfrm>
              <a:off x="2457950" y="3288275"/>
              <a:ext cx="115650" cy="67925"/>
            </a:xfrm>
            <a:custGeom>
              <a:rect b="b" l="l" r="r" t="t"/>
              <a:pathLst>
                <a:path extrusionOk="0" h="2717" w="4626">
                  <a:moveTo>
                    <a:pt x="4599" y="0"/>
                  </a:moveTo>
                  <a:lnTo>
                    <a:pt x="0" y="2418"/>
                  </a:lnTo>
                  <a:lnTo>
                    <a:pt x="19" y="2716"/>
                  </a:lnTo>
                  <a:lnTo>
                    <a:pt x="4625" y="2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3"/>
            <p:cNvSpPr/>
            <p:nvPr/>
          </p:nvSpPr>
          <p:spPr>
            <a:xfrm>
              <a:off x="2459025" y="3303550"/>
              <a:ext cx="116000" cy="69075"/>
            </a:xfrm>
            <a:custGeom>
              <a:rect b="b" l="l" r="r" t="t"/>
              <a:pathLst>
                <a:path extrusionOk="0" h="2763" w="4640">
                  <a:moveTo>
                    <a:pt x="0" y="2463"/>
                  </a:moveTo>
                  <a:lnTo>
                    <a:pt x="19" y="2762"/>
                  </a:lnTo>
                  <a:lnTo>
                    <a:pt x="4639" y="279"/>
                  </a:lnTo>
                  <a:lnTo>
                    <a:pt x="461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3"/>
            <p:cNvSpPr/>
            <p:nvPr/>
          </p:nvSpPr>
          <p:spPr>
            <a:xfrm>
              <a:off x="2464625" y="3348800"/>
              <a:ext cx="117625" cy="72125"/>
            </a:xfrm>
            <a:custGeom>
              <a:rect b="b" l="l" r="r" t="t"/>
              <a:pathLst>
                <a:path extrusionOk="0" h="2885" w="4705">
                  <a:moveTo>
                    <a:pt x="4649" y="0"/>
                  </a:moveTo>
                  <a:lnTo>
                    <a:pt x="1" y="2596"/>
                  </a:lnTo>
                  <a:lnTo>
                    <a:pt x="52" y="2885"/>
                  </a:lnTo>
                  <a:lnTo>
                    <a:pt x="4705" y="2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3"/>
            <p:cNvSpPr/>
            <p:nvPr/>
          </p:nvSpPr>
          <p:spPr>
            <a:xfrm>
              <a:off x="2467500" y="3363600"/>
              <a:ext cx="117825" cy="73275"/>
            </a:xfrm>
            <a:custGeom>
              <a:rect b="b" l="l" r="r" t="t"/>
              <a:pathLst>
                <a:path extrusionOk="0" h="2931" w="4713">
                  <a:moveTo>
                    <a:pt x="4657" y="0"/>
                  </a:moveTo>
                  <a:lnTo>
                    <a:pt x="0" y="2640"/>
                  </a:lnTo>
                  <a:lnTo>
                    <a:pt x="52" y="2931"/>
                  </a:lnTo>
                  <a:lnTo>
                    <a:pt x="4713" y="27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3"/>
            <p:cNvSpPr/>
            <p:nvPr/>
          </p:nvSpPr>
          <p:spPr>
            <a:xfrm>
              <a:off x="2471350" y="3377975"/>
              <a:ext cx="118825" cy="73975"/>
            </a:xfrm>
            <a:custGeom>
              <a:rect b="b" l="l" r="r" t="t"/>
              <a:pathLst>
                <a:path extrusionOk="0" h="2959" w="4753">
                  <a:moveTo>
                    <a:pt x="4664" y="0"/>
                  </a:moveTo>
                  <a:lnTo>
                    <a:pt x="0" y="2684"/>
                  </a:lnTo>
                  <a:lnTo>
                    <a:pt x="85" y="2958"/>
                  </a:lnTo>
                  <a:lnTo>
                    <a:pt x="4753" y="25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3"/>
            <p:cNvSpPr/>
            <p:nvPr/>
          </p:nvSpPr>
          <p:spPr>
            <a:xfrm>
              <a:off x="2476025" y="3392000"/>
              <a:ext cx="118975" cy="75100"/>
            </a:xfrm>
            <a:custGeom>
              <a:rect b="b" l="l" r="r" t="t"/>
              <a:pathLst>
                <a:path extrusionOk="0" h="3004" w="4759">
                  <a:moveTo>
                    <a:pt x="4671" y="0"/>
                  </a:moveTo>
                  <a:lnTo>
                    <a:pt x="1" y="2728"/>
                  </a:lnTo>
                  <a:lnTo>
                    <a:pt x="86" y="3004"/>
                  </a:lnTo>
                  <a:lnTo>
                    <a:pt x="4758" y="2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3"/>
            <p:cNvSpPr/>
            <p:nvPr/>
          </p:nvSpPr>
          <p:spPr>
            <a:xfrm>
              <a:off x="2480750" y="3406125"/>
              <a:ext cx="119450" cy="76050"/>
            </a:xfrm>
            <a:custGeom>
              <a:rect b="b" l="l" r="r" t="t"/>
              <a:pathLst>
                <a:path extrusionOk="0" h="3042" w="4778">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3"/>
            <p:cNvSpPr/>
            <p:nvPr/>
          </p:nvSpPr>
          <p:spPr>
            <a:xfrm>
              <a:off x="2486850" y="3419625"/>
              <a:ext cx="119950" cy="76900"/>
            </a:xfrm>
            <a:custGeom>
              <a:rect b="b" l="l" r="r" t="t"/>
              <a:pathLst>
                <a:path extrusionOk="0" h="3076" w="4798">
                  <a:moveTo>
                    <a:pt x="4677" y="0"/>
                  </a:moveTo>
                  <a:lnTo>
                    <a:pt x="0" y="2814"/>
                  </a:lnTo>
                  <a:lnTo>
                    <a:pt x="119" y="3075"/>
                  </a:lnTo>
                  <a:lnTo>
                    <a:pt x="4797" y="24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3"/>
            <p:cNvSpPr/>
            <p:nvPr/>
          </p:nvSpPr>
          <p:spPr>
            <a:xfrm>
              <a:off x="2493400" y="3432925"/>
              <a:ext cx="120000" cy="78025"/>
            </a:xfrm>
            <a:custGeom>
              <a:rect b="b" l="l" r="r" t="t"/>
              <a:pathLst>
                <a:path extrusionOk="0" h="3121" w="4800">
                  <a:moveTo>
                    <a:pt x="4679" y="1"/>
                  </a:moveTo>
                  <a:lnTo>
                    <a:pt x="1" y="2857"/>
                  </a:lnTo>
                  <a:lnTo>
                    <a:pt x="121" y="3120"/>
                  </a:lnTo>
                  <a:lnTo>
                    <a:pt x="4799" y="2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3"/>
            <p:cNvSpPr/>
            <p:nvPr/>
          </p:nvSpPr>
          <p:spPr>
            <a:xfrm>
              <a:off x="2500000" y="3446400"/>
              <a:ext cx="120750" cy="78625"/>
            </a:xfrm>
            <a:custGeom>
              <a:rect b="b" l="l" r="r" t="t"/>
              <a:pathLst>
                <a:path extrusionOk="0" h="3145" w="4830">
                  <a:moveTo>
                    <a:pt x="4680" y="0"/>
                  </a:moveTo>
                  <a:lnTo>
                    <a:pt x="1" y="2898"/>
                  </a:lnTo>
                  <a:lnTo>
                    <a:pt x="152" y="3145"/>
                  </a:lnTo>
                  <a:lnTo>
                    <a:pt x="4829" y="22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3"/>
            <p:cNvSpPr/>
            <p:nvPr/>
          </p:nvSpPr>
          <p:spPr>
            <a:xfrm>
              <a:off x="2508400" y="3458875"/>
              <a:ext cx="120775" cy="79675"/>
            </a:xfrm>
            <a:custGeom>
              <a:rect b="b" l="l" r="r" t="t"/>
              <a:pathLst>
                <a:path extrusionOk="0" h="3187" w="4831">
                  <a:moveTo>
                    <a:pt x="4677" y="0"/>
                  </a:moveTo>
                  <a:lnTo>
                    <a:pt x="1" y="2940"/>
                  </a:lnTo>
                  <a:lnTo>
                    <a:pt x="156" y="3187"/>
                  </a:lnTo>
                  <a:lnTo>
                    <a:pt x="4830" y="22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3"/>
            <p:cNvSpPr/>
            <p:nvPr/>
          </p:nvSpPr>
          <p:spPr>
            <a:xfrm>
              <a:off x="2516925" y="3471425"/>
              <a:ext cx="120675" cy="80800"/>
            </a:xfrm>
            <a:custGeom>
              <a:rect b="b" l="l" r="r" t="t"/>
              <a:pathLst>
                <a:path extrusionOk="0" h="3232" w="4827">
                  <a:moveTo>
                    <a:pt x="4673" y="1"/>
                  </a:moveTo>
                  <a:lnTo>
                    <a:pt x="0" y="2982"/>
                  </a:lnTo>
                  <a:lnTo>
                    <a:pt x="156" y="3231"/>
                  </a:lnTo>
                  <a:lnTo>
                    <a:pt x="4826" y="2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3"/>
            <p:cNvSpPr/>
            <p:nvPr/>
          </p:nvSpPr>
          <p:spPr>
            <a:xfrm>
              <a:off x="2525750" y="3483925"/>
              <a:ext cx="121375" cy="81325"/>
            </a:xfrm>
            <a:custGeom>
              <a:rect b="b" l="l" r="r" t="t"/>
              <a:pathLst>
                <a:path extrusionOk="0" h="3253" w="4855">
                  <a:moveTo>
                    <a:pt x="4668" y="1"/>
                  </a:moveTo>
                  <a:lnTo>
                    <a:pt x="1" y="3023"/>
                  </a:lnTo>
                  <a:lnTo>
                    <a:pt x="190" y="3253"/>
                  </a:lnTo>
                  <a:lnTo>
                    <a:pt x="4854" y="2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3"/>
            <p:cNvSpPr/>
            <p:nvPr/>
          </p:nvSpPr>
          <p:spPr>
            <a:xfrm>
              <a:off x="2536175" y="3495550"/>
              <a:ext cx="121225" cy="82375"/>
            </a:xfrm>
            <a:custGeom>
              <a:rect b="b" l="l" r="r" t="t"/>
              <a:pathLst>
                <a:path extrusionOk="0" h="3295" w="4849">
                  <a:moveTo>
                    <a:pt x="4661" y="0"/>
                  </a:moveTo>
                  <a:lnTo>
                    <a:pt x="1" y="3064"/>
                  </a:lnTo>
                  <a:lnTo>
                    <a:pt x="193" y="3294"/>
                  </a:lnTo>
                  <a:lnTo>
                    <a:pt x="4848" y="2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3"/>
            <p:cNvSpPr/>
            <p:nvPr/>
          </p:nvSpPr>
          <p:spPr>
            <a:xfrm>
              <a:off x="2546725" y="3507250"/>
              <a:ext cx="120950" cy="83425"/>
            </a:xfrm>
            <a:custGeom>
              <a:rect b="b" l="l" r="r" t="t"/>
              <a:pathLst>
                <a:path extrusionOk="0" h="3337" w="4838">
                  <a:moveTo>
                    <a:pt x="4650" y="1"/>
                  </a:moveTo>
                  <a:lnTo>
                    <a:pt x="0" y="3104"/>
                  </a:lnTo>
                  <a:lnTo>
                    <a:pt x="192" y="3337"/>
                  </a:lnTo>
                  <a:lnTo>
                    <a:pt x="4838" y="21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3"/>
            <p:cNvSpPr/>
            <p:nvPr/>
          </p:nvSpPr>
          <p:spPr>
            <a:xfrm>
              <a:off x="2557875" y="3518700"/>
              <a:ext cx="121525" cy="83875"/>
            </a:xfrm>
            <a:custGeom>
              <a:rect b="b" l="l" r="r" t="t"/>
              <a:pathLst>
                <a:path extrusionOk="0" h="3355" w="4861">
                  <a:moveTo>
                    <a:pt x="4640" y="1"/>
                  </a:moveTo>
                  <a:lnTo>
                    <a:pt x="1" y="3143"/>
                  </a:lnTo>
                  <a:lnTo>
                    <a:pt x="227" y="3355"/>
                  </a:lnTo>
                  <a:lnTo>
                    <a:pt x="4861" y="1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3"/>
            <p:cNvSpPr/>
            <p:nvPr/>
          </p:nvSpPr>
          <p:spPr>
            <a:xfrm>
              <a:off x="2570325" y="3529425"/>
              <a:ext cx="121250" cy="84875"/>
            </a:xfrm>
            <a:custGeom>
              <a:rect b="b" l="l" r="r" t="t"/>
              <a:pathLst>
                <a:path extrusionOk="0" h="3395" w="4850">
                  <a:moveTo>
                    <a:pt x="4628" y="0"/>
                  </a:moveTo>
                  <a:lnTo>
                    <a:pt x="1" y="3181"/>
                  </a:lnTo>
                  <a:lnTo>
                    <a:pt x="229" y="3395"/>
                  </a:lnTo>
                  <a:lnTo>
                    <a:pt x="4849" y="19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3"/>
            <p:cNvSpPr/>
            <p:nvPr/>
          </p:nvSpPr>
          <p:spPr>
            <a:xfrm>
              <a:off x="2582900" y="3540250"/>
              <a:ext cx="120875" cy="85875"/>
            </a:xfrm>
            <a:custGeom>
              <a:rect b="b" l="l" r="r" t="t"/>
              <a:pathLst>
                <a:path extrusionOk="0" h="3435" w="4835">
                  <a:moveTo>
                    <a:pt x="4612" y="0"/>
                  </a:moveTo>
                  <a:lnTo>
                    <a:pt x="0" y="3220"/>
                  </a:lnTo>
                  <a:lnTo>
                    <a:pt x="229" y="3434"/>
                  </a:lnTo>
                  <a:lnTo>
                    <a:pt x="4835" y="1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3"/>
            <p:cNvSpPr/>
            <p:nvPr/>
          </p:nvSpPr>
          <p:spPr>
            <a:xfrm>
              <a:off x="2596425" y="3550550"/>
              <a:ext cx="121300" cy="86250"/>
            </a:xfrm>
            <a:custGeom>
              <a:rect b="b" l="l" r="r" t="t"/>
              <a:pathLst>
                <a:path extrusionOk="0" h="3450" w="4852">
                  <a:moveTo>
                    <a:pt x="4596" y="0"/>
                  </a:moveTo>
                  <a:lnTo>
                    <a:pt x="0" y="3256"/>
                  </a:lnTo>
                  <a:lnTo>
                    <a:pt x="264" y="3450"/>
                  </a:lnTo>
                  <a:lnTo>
                    <a:pt x="4852" y="1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3"/>
            <p:cNvSpPr/>
            <p:nvPr/>
          </p:nvSpPr>
          <p:spPr>
            <a:xfrm>
              <a:off x="2610950" y="3560300"/>
              <a:ext cx="120875" cy="87225"/>
            </a:xfrm>
            <a:custGeom>
              <a:rect b="b" l="l" r="r" t="t"/>
              <a:pathLst>
                <a:path extrusionOk="0" h="3489" w="4835">
                  <a:moveTo>
                    <a:pt x="4577" y="1"/>
                  </a:moveTo>
                  <a:lnTo>
                    <a:pt x="1" y="3294"/>
                  </a:lnTo>
                  <a:lnTo>
                    <a:pt x="266" y="3488"/>
                  </a:lnTo>
                  <a:lnTo>
                    <a:pt x="4834" y="1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3"/>
            <p:cNvSpPr/>
            <p:nvPr/>
          </p:nvSpPr>
          <p:spPr>
            <a:xfrm>
              <a:off x="2625575" y="3570150"/>
              <a:ext cx="120600" cy="88025"/>
            </a:xfrm>
            <a:custGeom>
              <a:rect b="b" l="l" r="r" t="t"/>
              <a:pathLst>
                <a:path extrusionOk="0" h="3521" w="4824">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3"/>
            <p:cNvSpPr/>
            <p:nvPr/>
          </p:nvSpPr>
          <p:spPr>
            <a:xfrm>
              <a:off x="2641500" y="3579225"/>
              <a:ext cx="120625" cy="88525"/>
            </a:xfrm>
            <a:custGeom>
              <a:rect b="b" l="l" r="r" t="t"/>
              <a:pathLst>
                <a:path extrusionOk="0" h="3541" w="4825">
                  <a:moveTo>
                    <a:pt x="4534" y="1"/>
                  </a:moveTo>
                  <a:lnTo>
                    <a:pt x="0" y="3365"/>
                  </a:lnTo>
                  <a:lnTo>
                    <a:pt x="302" y="3540"/>
                  </a:lnTo>
                  <a:lnTo>
                    <a:pt x="4824" y="1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3"/>
            <p:cNvSpPr/>
            <p:nvPr/>
          </p:nvSpPr>
          <p:spPr>
            <a:xfrm>
              <a:off x="2658100" y="3587975"/>
              <a:ext cx="120075" cy="89375"/>
            </a:xfrm>
            <a:custGeom>
              <a:rect b="b" l="l" r="r" t="t"/>
              <a:pathLst>
                <a:path extrusionOk="0" h="3575" w="4803">
                  <a:moveTo>
                    <a:pt x="4510" y="0"/>
                  </a:moveTo>
                  <a:lnTo>
                    <a:pt x="1" y="3400"/>
                  </a:lnTo>
                  <a:lnTo>
                    <a:pt x="305" y="3575"/>
                  </a:lnTo>
                  <a:lnTo>
                    <a:pt x="4803" y="1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3"/>
            <p:cNvSpPr/>
            <p:nvPr/>
          </p:nvSpPr>
          <p:spPr>
            <a:xfrm>
              <a:off x="2674850" y="3596800"/>
              <a:ext cx="119900" cy="89925"/>
            </a:xfrm>
            <a:custGeom>
              <a:rect b="b" l="l" r="r" t="t"/>
              <a:pathLst>
                <a:path extrusionOk="0" h="3597" w="4796">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3"/>
            <p:cNvSpPr/>
            <p:nvPr/>
          </p:nvSpPr>
          <p:spPr>
            <a:xfrm>
              <a:off x="2693150" y="3604575"/>
              <a:ext cx="119525" cy="90525"/>
            </a:xfrm>
            <a:custGeom>
              <a:rect b="b" l="l" r="r" t="t"/>
              <a:pathLst>
                <a:path extrusionOk="0" h="3621" w="4781">
                  <a:moveTo>
                    <a:pt x="4454" y="1"/>
                  </a:moveTo>
                  <a:lnTo>
                    <a:pt x="0" y="3468"/>
                  </a:lnTo>
                  <a:lnTo>
                    <a:pt x="340" y="3620"/>
                  </a:lnTo>
                  <a:lnTo>
                    <a:pt x="4780" y="14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3"/>
            <p:cNvSpPr/>
            <p:nvPr/>
          </p:nvSpPr>
          <p:spPr>
            <a:xfrm>
              <a:off x="2711900" y="3612250"/>
              <a:ext cx="118775" cy="91325"/>
            </a:xfrm>
            <a:custGeom>
              <a:rect b="b" l="l" r="r" t="t"/>
              <a:pathLst>
                <a:path extrusionOk="0" h="3653" w="4751">
                  <a:moveTo>
                    <a:pt x="4423" y="0"/>
                  </a:moveTo>
                  <a:lnTo>
                    <a:pt x="0" y="3498"/>
                  </a:lnTo>
                  <a:lnTo>
                    <a:pt x="342" y="3652"/>
                  </a:lnTo>
                  <a:lnTo>
                    <a:pt x="4750" y="13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3"/>
            <p:cNvSpPr/>
            <p:nvPr/>
          </p:nvSpPr>
          <p:spPr>
            <a:xfrm>
              <a:off x="2730775" y="3619950"/>
              <a:ext cx="118675" cy="91600"/>
            </a:xfrm>
            <a:custGeom>
              <a:rect b="b" l="l" r="r" t="t"/>
              <a:pathLst>
                <a:path extrusionOk="0" h="3664" w="4747">
                  <a:moveTo>
                    <a:pt x="4389" y="1"/>
                  </a:moveTo>
                  <a:lnTo>
                    <a:pt x="0" y="3530"/>
                  </a:lnTo>
                  <a:lnTo>
                    <a:pt x="373" y="3664"/>
                  </a:lnTo>
                  <a:lnTo>
                    <a:pt x="4746" y="12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3"/>
            <p:cNvSpPr/>
            <p:nvPr/>
          </p:nvSpPr>
          <p:spPr>
            <a:xfrm>
              <a:off x="2751400" y="3626450"/>
              <a:ext cx="117950" cy="92250"/>
            </a:xfrm>
            <a:custGeom>
              <a:rect b="b" l="l" r="r" t="t"/>
              <a:pathLst>
                <a:path extrusionOk="0" h="3690" w="4718">
                  <a:moveTo>
                    <a:pt x="4355" y="0"/>
                  </a:moveTo>
                  <a:lnTo>
                    <a:pt x="1" y="3559"/>
                  </a:lnTo>
                  <a:lnTo>
                    <a:pt x="380" y="3690"/>
                  </a:lnTo>
                  <a:lnTo>
                    <a:pt x="4717" y="1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3"/>
            <p:cNvSpPr/>
            <p:nvPr/>
          </p:nvSpPr>
          <p:spPr>
            <a:xfrm>
              <a:off x="2772300" y="3632925"/>
              <a:ext cx="117025" cy="93025"/>
            </a:xfrm>
            <a:custGeom>
              <a:rect b="b" l="l" r="r" t="t"/>
              <a:pathLst>
                <a:path extrusionOk="0" h="3721" w="4681">
                  <a:moveTo>
                    <a:pt x="4317" y="0"/>
                  </a:moveTo>
                  <a:lnTo>
                    <a:pt x="1" y="3589"/>
                  </a:lnTo>
                  <a:lnTo>
                    <a:pt x="382" y="3721"/>
                  </a:lnTo>
                  <a:lnTo>
                    <a:pt x="4681" y="1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3"/>
            <p:cNvSpPr/>
            <p:nvPr/>
          </p:nvSpPr>
          <p:spPr>
            <a:xfrm>
              <a:off x="2793425" y="3639400"/>
              <a:ext cx="116850" cy="93075"/>
            </a:xfrm>
            <a:custGeom>
              <a:rect b="b" l="l" r="r" t="t"/>
              <a:pathLst>
                <a:path extrusionOk="0" h="3723" w="4674">
                  <a:moveTo>
                    <a:pt x="4277" y="0"/>
                  </a:moveTo>
                  <a:lnTo>
                    <a:pt x="0" y="3616"/>
                  </a:lnTo>
                  <a:lnTo>
                    <a:pt x="415" y="3723"/>
                  </a:lnTo>
                  <a:lnTo>
                    <a:pt x="4674" y="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3"/>
            <p:cNvSpPr/>
            <p:nvPr/>
          </p:nvSpPr>
          <p:spPr>
            <a:xfrm>
              <a:off x="2816300" y="3644600"/>
              <a:ext cx="115875" cy="93775"/>
            </a:xfrm>
            <a:custGeom>
              <a:rect b="b" l="l" r="r" t="t"/>
              <a:pathLst>
                <a:path extrusionOk="0" h="3751" w="4635">
                  <a:moveTo>
                    <a:pt x="4236" y="1"/>
                  </a:moveTo>
                  <a:lnTo>
                    <a:pt x="1" y="3643"/>
                  </a:lnTo>
                  <a:lnTo>
                    <a:pt x="419" y="3751"/>
                  </a:lnTo>
                  <a:lnTo>
                    <a:pt x="4634" y="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3"/>
            <p:cNvSpPr/>
            <p:nvPr/>
          </p:nvSpPr>
          <p:spPr>
            <a:xfrm>
              <a:off x="2829875" y="3647675"/>
              <a:ext cx="115275" cy="94175"/>
            </a:xfrm>
            <a:custGeom>
              <a:rect b="b" l="l" r="r" t="t"/>
              <a:pathLst>
                <a:path extrusionOk="0" h="3767" w="4611">
                  <a:moveTo>
                    <a:pt x="4211" y="1"/>
                  </a:moveTo>
                  <a:lnTo>
                    <a:pt x="1" y="3659"/>
                  </a:lnTo>
                  <a:lnTo>
                    <a:pt x="420" y="3767"/>
                  </a:lnTo>
                  <a:lnTo>
                    <a:pt x="4610" y="9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53"/>
            <p:cNvSpPr/>
            <p:nvPr/>
          </p:nvSpPr>
          <p:spPr>
            <a:xfrm>
              <a:off x="2853000" y="3653000"/>
              <a:ext cx="114500" cy="94550"/>
            </a:xfrm>
            <a:custGeom>
              <a:rect b="b" l="l" r="r" t="t"/>
              <a:pathLst>
                <a:path extrusionOk="0" h="3782" w="458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3"/>
            <p:cNvSpPr/>
            <p:nvPr/>
          </p:nvSpPr>
          <p:spPr>
            <a:xfrm>
              <a:off x="2877500" y="3657275"/>
              <a:ext cx="113800" cy="94750"/>
            </a:xfrm>
            <a:custGeom>
              <a:rect b="b" l="l" r="r" t="t"/>
              <a:pathLst>
                <a:path extrusionOk="0" h="3790" w="4552">
                  <a:moveTo>
                    <a:pt x="4117" y="0"/>
                  </a:moveTo>
                  <a:lnTo>
                    <a:pt x="1" y="3708"/>
                  </a:lnTo>
                  <a:lnTo>
                    <a:pt x="456" y="3789"/>
                  </a:lnTo>
                  <a:lnTo>
                    <a:pt x="4551" y="7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3"/>
            <p:cNvSpPr/>
            <p:nvPr/>
          </p:nvSpPr>
          <p:spPr>
            <a:xfrm>
              <a:off x="2902600" y="3661225"/>
              <a:ext cx="112600" cy="95350"/>
            </a:xfrm>
            <a:custGeom>
              <a:rect b="b" l="l" r="r" t="t"/>
              <a:pathLst>
                <a:path extrusionOk="0" h="3814" w="4504">
                  <a:moveTo>
                    <a:pt x="4067" y="0"/>
                  </a:moveTo>
                  <a:lnTo>
                    <a:pt x="0" y="3730"/>
                  </a:lnTo>
                  <a:lnTo>
                    <a:pt x="459" y="3813"/>
                  </a:lnTo>
                  <a:lnTo>
                    <a:pt x="4503" y="7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3"/>
            <p:cNvSpPr/>
            <p:nvPr/>
          </p:nvSpPr>
          <p:spPr>
            <a:xfrm>
              <a:off x="2927850" y="3665250"/>
              <a:ext cx="111750" cy="95475"/>
            </a:xfrm>
            <a:custGeom>
              <a:rect b="b" l="l" r="r" t="t"/>
              <a:pathLst>
                <a:path extrusionOk="0" h="3819" w="447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3"/>
            <p:cNvSpPr/>
            <p:nvPr/>
          </p:nvSpPr>
          <p:spPr>
            <a:xfrm>
              <a:off x="2954575" y="3668075"/>
              <a:ext cx="110775" cy="95725"/>
            </a:xfrm>
            <a:custGeom>
              <a:rect b="b" l="l" r="r" t="t"/>
              <a:pathLst>
                <a:path extrusionOk="0" h="3829" w="4431">
                  <a:moveTo>
                    <a:pt x="3962" y="1"/>
                  </a:moveTo>
                  <a:lnTo>
                    <a:pt x="0" y="3773"/>
                  </a:lnTo>
                  <a:lnTo>
                    <a:pt x="493" y="3829"/>
                  </a:lnTo>
                  <a:lnTo>
                    <a:pt x="4430" y="4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3"/>
            <p:cNvSpPr/>
            <p:nvPr/>
          </p:nvSpPr>
          <p:spPr>
            <a:xfrm>
              <a:off x="2981775" y="3670700"/>
              <a:ext cx="109425" cy="96225"/>
            </a:xfrm>
            <a:custGeom>
              <a:rect b="b" l="l" r="r" t="t"/>
              <a:pathLst>
                <a:path extrusionOk="0" h="3849" w="4377">
                  <a:moveTo>
                    <a:pt x="3906" y="0"/>
                  </a:moveTo>
                  <a:lnTo>
                    <a:pt x="0" y="3791"/>
                  </a:lnTo>
                  <a:lnTo>
                    <a:pt x="496" y="3848"/>
                  </a:lnTo>
                  <a:lnTo>
                    <a:pt x="4377" y="4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3"/>
            <p:cNvSpPr/>
            <p:nvPr/>
          </p:nvSpPr>
          <p:spPr>
            <a:xfrm>
              <a:off x="3009125" y="3673375"/>
              <a:ext cx="108500" cy="96200"/>
            </a:xfrm>
            <a:custGeom>
              <a:rect b="b" l="l" r="r" t="t"/>
              <a:pathLst>
                <a:path extrusionOk="0" h="3848" w="434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3"/>
            <p:cNvSpPr/>
            <p:nvPr/>
          </p:nvSpPr>
          <p:spPr>
            <a:xfrm>
              <a:off x="3037975" y="3674800"/>
              <a:ext cx="107300" cy="96375"/>
            </a:xfrm>
            <a:custGeom>
              <a:rect b="b" l="l" r="r" t="t"/>
              <a:pathLst>
                <a:path extrusionOk="0" h="3855" w="4292">
                  <a:moveTo>
                    <a:pt x="3788" y="1"/>
                  </a:moveTo>
                  <a:lnTo>
                    <a:pt x="0" y="3825"/>
                  </a:lnTo>
                  <a:lnTo>
                    <a:pt x="531" y="3855"/>
                  </a:lnTo>
                  <a:lnTo>
                    <a:pt x="4292" y="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3"/>
            <p:cNvSpPr/>
            <p:nvPr/>
          </p:nvSpPr>
          <p:spPr>
            <a:xfrm>
              <a:off x="3067225" y="3676025"/>
              <a:ext cx="105825" cy="96750"/>
            </a:xfrm>
            <a:custGeom>
              <a:rect b="b" l="l" r="r" t="t"/>
              <a:pathLst>
                <a:path extrusionOk="0" h="3870" w="4233">
                  <a:moveTo>
                    <a:pt x="3727" y="1"/>
                  </a:moveTo>
                  <a:lnTo>
                    <a:pt x="0" y="3840"/>
                  </a:lnTo>
                  <a:lnTo>
                    <a:pt x="534" y="3870"/>
                  </a:lnTo>
                  <a:lnTo>
                    <a:pt x="4233" y="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3"/>
            <p:cNvSpPr/>
            <p:nvPr/>
          </p:nvSpPr>
          <p:spPr>
            <a:xfrm>
              <a:off x="3096650" y="3677300"/>
              <a:ext cx="104725" cy="96725"/>
            </a:xfrm>
            <a:custGeom>
              <a:rect b="b" l="l" r="r" t="t"/>
              <a:pathLst>
                <a:path extrusionOk="0" h="3869" w="4189">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3"/>
            <p:cNvSpPr/>
            <p:nvPr/>
          </p:nvSpPr>
          <p:spPr>
            <a:xfrm>
              <a:off x="3127500" y="3677200"/>
              <a:ext cx="103375" cy="96800"/>
            </a:xfrm>
            <a:custGeom>
              <a:rect b="b" l="l" r="r" t="t"/>
              <a:pathLst>
                <a:path extrusionOk="0" h="3872" w="4135">
                  <a:moveTo>
                    <a:pt x="3597" y="5"/>
                  </a:moveTo>
                  <a:lnTo>
                    <a:pt x="1" y="3870"/>
                  </a:lnTo>
                  <a:lnTo>
                    <a:pt x="568" y="3871"/>
                  </a:lnTo>
                  <a:lnTo>
                    <a:pt x="4134"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3"/>
            <p:cNvSpPr/>
            <p:nvPr/>
          </p:nvSpPr>
          <p:spPr>
            <a:xfrm>
              <a:off x="3158775" y="3677000"/>
              <a:ext cx="101675" cy="97075"/>
            </a:xfrm>
            <a:custGeom>
              <a:rect b="b" l="l" r="r" t="t"/>
              <a:pathLst>
                <a:path extrusionOk="0" h="3883" w="4067">
                  <a:moveTo>
                    <a:pt x="3529" y="4"/>
                  </a:moveTo>
                  <a:lnTo>
                    <a:pt x="1" y="3882"/>
                  </a:lnTo>
                  <a:lnTo>
                    <a:pt x="572" y="3883"/>
                  </a:lnTo>
                  <a:lnTo>
                    <a:pt x="406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3"/>
            <p:cNvSpPr/>
            <p:nvPr/>
          </p:nvSpPr>
          <p:spPr>
            <a:xfrm>
              <a:off x="3190225" y="3676400"/>
              <a:ext cx="100400" cy="97850"/>
            </a:xfrm>
            <a:custGeom>
              <a:rect b="b" l="l" r="r" t="t"/>
              <a:pathLst>
                <a:path extrusionOk="0" h="3914" w="4016">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3"/>
            <p:cNvSpPr/>
            <p:nvPr/>
          </p:nvSpPr>
          <p:spPr>
            <a:xfrm>
              <a:off x="3223025" y="3674725"/>
              <a:ext cx="98825" cy="98125"/>
            </a:xfrm>
            <a:custGeom>
              <a:rect b="b" l="l" r="r" t="t"/>
              <a:pathLst>
                <a:path extrusionOk="0" h="3925" w="3953">
                  <a:moveTo>
                    <a:pt x="3384" y="30"/>
                  </a:moveTo>
                  <a:lnTo>
                    <a:pt x="0" y="3924"/>
                  </a:lnTo>
                  <a:lnTo>
                    <a:pt x="604" y="3898"/>
                  </a:lnTo>
                  <a:lnTo>
                    <a:pt x="395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3"/>
            <p:cNvSpPr/>
            <p:nvPr/>
          </p:nvSpPr>
          <p:spPr>
            <a:xfrm>
              <a:off x="3256225" y="3673075"/>
              <a:ext cx="96975" cy="98275"/>
            </a:xfrm>
            <a:custGeom>
              <a:rect b="b" l="l" r="r" t="t"/>
              <a:pathLst>
                <a:path extrusionOk="0" h="3931" w="3879">
                  <a:moveTo>
                    <a:pt x="3308" y="29"/>
                  </a:moveTo>
                  <a:lnTo>
                    <a:pt x="0" y="3930"/>
                  </a:lnTo>
                  <a:lnTo>
                    <a:pt x="606" y="3904"/>
                  </a:lnTo>
                  <a:lnTo>
                    <a:pt x="387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3"/>
            <p:cNvSpPr/>
            <p:nvPr/>
          </p:nvSpPr>
          <p:spPr>
            <a:xfrm>
              <a:off x="3289575" y="3670900"/>
              <a:ext cx="95575" cy="98975"/>
            </a:xfrm>
            <a:custGeom>
              <a:rect b="b" l="l" r="r" t="t"/>
              <a:pathLst>
                <a:path extrusionOk="0" h="3959" w="3823">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3"/>
            <p:cNvSpPr/>
            <p:nvPr/>
          </p:nvSpPr>
          <p:spPr>
            <a:xfrm>
              <a:off x="3324300" y="3667750"/>
              <a:ext cx="93725" cy="99175"/>
            </a:xfrm>
            <a:custGeom>
              <a:rect b="b" l="l" r="r" t="t"/>
              <a:pathLst>
                <a:path extrusionOk="0" h="3967" w="3749">
                  <a:moveTo>
                    <a:pt x="3149" y="57"/>
                  </a:moveTo>
                  <a:lnTo>
                    <a:pt x="1" y="3966"/>
                  </a:lnTo>
                  <a:lnTo>
                    <a:pt x="637" y="3909"/>
                  </a:lnTo>
                  <a:lnTo>
                    <a:pt x="374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3"/>
            <p:cNvSpPr/>
            <p:nvPr/>
          </p:nvSpPr>
          <p:spPr>
            <a:xfrm>
              <a:off x="3359350" y="3664600"/>
              <a:ext cx="91675" cy="99200"/>
            </a:xfrm>
            <a:custGeom>
              <a:rect b="b" l="l" r="r" t="t"/>
              <a:pathLst>
                <a:path extrusionOk="0" h="3968" w="3667">
                  <a:moveTo>
                    <a:pt x="3066" y="58"/>
                  </a:moveTo>
                  <a:lnTo>
                    <a:pt x="0" y="3968"/>
                  </a:lnTo>
                  <a:lnTo>
                    <a:pt x="638" y="3912"/>
                  </a:lnTo>
                  <a:lnTo>
                    <a:pt x="366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3"/>
            <p:cNvSpPr/>
            <p:nvPr/>
          </p:nvSpPr>
          <p:spPr>
            <a:xfrm>
              <a:off x="3394550" y="3660850"/>
              <a:ext cx="90125" cy="99850"/>
            </a:xfrm>
            <a:custGeom>
              <a:rect b="b" l="l" r="r" t="t"/>
              <a:pathLst>
                <a:path extrusionOk="0" h="3994" w="3605">
                  <a:moveTo>
                    <a:pt x="2981" y="83"/>
                  </a:moveTo>
                  <a:lnTo>
                    <a:pt x="0" y="3994"/>
                  </a:lnTo>
                  <a:lnTo>
                    <a:pt x="662" y="3910"/>
                  </a:lnTo>
                  <a:lnTo>
                    <a:pt x="360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3"/>
            <p:cNvSpPr/>
            <p:nvPr/>
          </p:nvSpPr>
          <p:spPr>
            <a:xfrm>
              <a:off x="3431075" y="3656175"/>
              <a:ext cx="88050" cy="99875"/>
            </a:xfrm>
            <a:custGeom>
              <a:rect b="b" l="l" r="r" t="t"/>
              <a:pathLst>
                <a:path extrusionOk="0" h="3995" w="3522">
                  <a:moveTo>
                    <a:pt x="2895" y="86"/>
                  </a:moveTo>
                  <a:lnTo>
                    <a:pt x="1" y="3994"/>
                  </a:lnTo>
                  <a:lnTo>
                    <a:pt x="668" y="3909"/>
                  </a:lnTo>
                  <a:lnTo>
                    <a:pt x="352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3"/>
            <p:cNvSpPr/>
            <p:nvPr/>
          </p:nvSpPr>
          <p:spPr>
            <a:xfrm>
              <a:off x="3467825" y="3651550"/>
              <a:ext cx="85875" cy="99775"/>
            </a:xfrm>
            <a:custGeom>
              <a:rect b="b" l="l" r="r" t="t"/>
              <a:pathLst>
                <a:path extrusionOk="0" h="3991" w="3435">
                  <a:moveTo>
                    <a:pt x="2805" y="85"/>
                  </a:moveTo>
                  <a:lnTo>
                    <a:pt x="1" y="3991"/>
                  </a:lnTo>
                  <a:lnTo>
                    <a:pt x="672" y="3904"/>
                  </a:lnTo>
                  <a:lnTo>
                    <a:pt x="343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3"/>
            <p:cNvSpPr/>
            <p:nvPr/>
          </p:nvSpPr>
          <p:spPr>
            <a:xfrm>
              <a:off x="3504825" y="3646150"/>
              <a:ext cx="84125" cy="100325"/>
            </a:xfrm>
            <a:custGeom>
              <a:rect b="b" l="l" r="r" t="t"/>
              <a:pathLst>
                <a:path extrusionOk="0" h="4013" w="3365">
                  <a:moveTo>
                    <a:pt x="2714" y="112"/>
                  </a:moveTo>
                  <a:lnTo>
                    <a:pt x="0" y="4013"/>
                  </a:lnTo>
                  <a:lnTo>
                    <a:pt x="694" y="3898"/>
                  </a:lnTo>
                  <a:lnTo>
                    <a:pt x="336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3"/>
            <p:cNvSpPr/>
            <p:nvPr/>
          </p:nvSpPr>
          <p:spPr>
            <a:xfrm>
              <a:off x="3543025" y="3640000"/>
              <a:ext cx="81850" cy="100150"/>
            </a:xfrm>
            <a:custGeom>
              <a:rect b="b" l="l" r="r" t="t"/>
              <a:pathLst>
                <a:path extrusionOk="0" h="4006" w="3274">
                  <a:moveTo>
                    <a:pt x="2620" y="112"/>
                  </a:moveTo>
                  <a:lnTo>
                    <a:pt x="0" y="4005"/>
                  </a:lnTo>
                  <a:lnTo>
                    <a:pt x="698" y="3890"/>
                  </a:lnTo>
                  <a:lnTo>
                    <a:pt x="327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3"/>
            <p:cNvSpPr/>
            <p:nvPr/>
          </p:nvSpPr>
          <p:spPr>
            <a:xfrm>
              <a:off x="3581400" y="3633850"/>
              <a:ext cx="79500" cy="99950"/>
            </a:xfrm>
            <a:custGeom>
              <a:rect b="b" l="l" r="r" t="t"/>
              <a:pathLst>
                <a:path extrusionOk="0" h="3998" w="3180">
                  <a:moveTo>
                    <a:pt x="2525" y="113"/>
                  </a:moveTo>
                  <a:lnTo>
                    <a:pt x="1" y="3997"/>
                  </a:lnTo>
                  <a:lnTo>
                    <a:pt x="701" y="3882"/>
                  </a:lnTo>
                  <a:lnTo>
                    <a:pt x="3180"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3"/>
            <p:cNvSpPr/>
            <p:nvPr/>
          </p:nvSpPr>
          <p:spPr>
            <a:xfrm>
              <a:off x="3620100" y="3626775"/>
              <a:ext cx="77600" cy="100375"/>
            </a:xfrm>
            <a:custGeom>
              <a:rect b="b" l="l" r="r" t="t"/>
              <a:pathLst>
                <a:path extrusionOk="0" h="4015" w="3104">
                  <a:moveTo>
                    <a:pt x="2427" y="140"/>
                  </a:moveTo>
                  <a:lnTo>
                    <a:pt x="1" y="4015"/>
                  </a:lnTo>
                  <a:lnTo>
                    <a:pt x="722" y="3870"/>
                  </a:lnTo>
                  <a:lnTo>
                    <a:pt x="310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3"/>
            <p:cNvSpPr/>
            <p:nvPr/>
          </p:nvSpPr>
          <p:spPr>
            <a:xfrm>
              <a:off x="3659800" y="3619125"/>
              <a:ext cx="75150" cy="100050"/>
            </a:xfrm>
            <a:custGeom>
              <a:rect b="b" l="l" r="r" t="t"/>
              <a:pathLst>
                <a:path extrusionOk="0" h="4002" w="3006">
                  <a:moveTo>
                    <a:pt x="2328" y="139"/>
                  </a:moveTo>
                  <a:lnTo>
                    <a:pt x="1" y="4002"/>
                  </a:lnTo>
                  <a:lnTo>
                    <a:pt x="725" y="3857"/>
                  </a:lnTo>
                  <a:lnTo>
                    <a:pt x="300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3"/>
            <p:cNvSpPr/>
            <p:nvPr/>
          </p:nvSpPr>
          <p:spPr>
            <a:xfrm>
              <a:off x="3699675" y="3611475"/>
              <a:ext cx="72650" cy="99725"/>
            </a:xfrm>
            <a:custGeom>
              <a:rect b="b" l="l" r="r" t="t"/>
              <a:pathLst>
                <a:path extrusionOk="0" h="3989" w="2906">
                  <a:moveTo>
                    <a:pt x="2225" y="140"/>
                  </a:moveTo>
                  <a:lnTo>
                    <a:pt x="0" y="3989"/>
                  </a:lnTo>
                  <a:lnTo>
                    <a:pt x="728" y="3842"/>
                  </a:lnTo>
                  <a:lnTo>
                    <a:pt x="290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3"/>
            <p:cNvSpPr/>
            <p:nvPr/>
          </p:nvSpPr>
          <p:spPr>
            <a:xfrm>
              <a:off x="3739975" y="3602725"/>
              <a:ext cx="70500" cy="99975"/>
            </a:xfrm>
            <a:custGeom>
              <a:rect b="b" l="l" r="r" t="t"/>
              <a:pathLst>
                <a:path extrusionOk="0" h="3999" w="2820">
                  <a:moveTo>
                    <a:pt x="2121" y="167"/>
                  </a:moveTo>
                  <a:lnTo>
                    <a:pt x="0" y="3999"/>
                  </a:lnTo>
                  <a:lnTo>
                    <a:pt x="746" y="3825"/>
                  </a:lnTo>
                  <a:lnTo>
                    <a:pt x="281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3"/>
            <p:cNvSpPr/>
            <p:nvPr/>
          </p:nvSpPr>
          <p:spPr>
            <a:xfrm>
              <a:off x="3781025" y="3593575"/>
              <a:ext cx="67950" cy="99550"/>
            </a:xfrm>
            <a:custGeom>
              <a:rect b="b" l="l" r="r" t="t"/>
              <a:pathLst>
                <a:path extrusionOk="0" h="3982" w="2718">
                  <a:moveTo>
                    <a:pt x="2017" y="167"/>
                  </a:moveTo>
                  <a:lnTo>
                    <a:pt x="0" y="3981"/>
                  </a:lnTo>
                  <a:lnTo>
                    <a:pt x="748" y="3808"/>
                  </a:lnTo>
                  <a:lnTo>
                    <a:pt x="2717"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3"/>
            <p:cNvSpPr/>
            <p:nvPr/>
          </p:nvSpPr>
          <p:spPr>
            <a:xfrm>
              <a:off x="3822225" y="3584450"/>
              <a:ext cx="65300" cy="99075"/>
            </a:xfrm>
            <a:custGeom>
              <a:rect b="b" l="l" r="r" t="t"/>
              <a:pathLst>
                <a:path extrusionOk="0" h="3963" w="2612">
                  <a:moveTo>
                    <a:pt x="1909" y="167"/>
                  </a:moveTo>
                  <a:lnTo>
                    <a:pt x="0" y="3962"/>
                  </a:lnTo>
                  <a:lnTo>
                    <a:pt x="751" y="3787"/>
                  </a:lnTo>
                  <a:lnTo>
                    <a:pt x="2612"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3"/>
            <p:cNvSpPr/>
            <p:nvPr/>
          </p:nvSpPr>
          <p:spPr>
            <a:xfrm>
              <a:off x="3863900" y="3574000"/>
              <a:ext cx="63025" cy="99200"/>
            </a:xfrm>
            <a:custGeom>
              <a:rect b="b" l="l" r="r" t="t"/>
              <a:pathLst>
                <a:path extrusionOk="0" h="3968" w="2521">
                  <a:moveTo>
                    <a:pt x="1802" y="193"/>
                  </a:moveTo>
                  <a:lnTo>
                    <a:pt x="0" y="3967"/>
                  </a:lnTo>
                  <a:lnTo>
                    <a:pt x="768" y="3764"/>
                  </a:lnTo>
                  <a:lnTo>
                    <a:pt x="2520"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3"/>
            <p:cNvSpPr/>
            <p:nvPr/>
          </p:nvSpPr>
          <p:spPr>
            <a:xfrm>
              <a:off x="3906150" y="3563375"/>
              <a:ext cx="60300" cy="98625"/>
            </a:xfrm>
            <a:custGeom>
              <a:rect b="b" l="l" r="r" t="t"/>
              <a:pathLst>
                <a:path extrusionOk="0" h="3945" w="2412">
                  <a:moveTo>
                    <a:pt x="1692" y="194"/>
                  </a:moveTo>
                  <a:lnTo>
                    <a:pt x="0" y="3945"/>
                  </a:lnTo>
                  <a:lnTo>
                    <a:pt x="770" y="3741"/>
                  </a:lnTo>
                  <a:lnTo>
                    <a:pt x="2412"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3"/>
            <p:cNvSpPr/>
            <p:nvPr/>
          </p:nvSpPr>
          <p:spPr>
            <a:xfrm>
              <a:off x="3948525" y="3552700"/>
              <a:ext cx="57600" cy="98100"/>
            </a:xfrm>
            <a:custGeom>
              <a:rect b="b" l="l" r="r" t="t"/>
              <a:pathLst>
                <a:path extrusionOk="0" h="3924" w="2304">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3"/>
            <p:cNvSpPr/>
            <p:nvPr/>
          </p:nvSpPr>
          <p:spPr>
            <a:xfrm>
              <a:off x="3991425" y="3540650"/>
              <a:ext cx="55100" cy="98000"/>
            </a:xfrm>
            <a:custGeom>
              <a:rect b="b" l="l" r="r" t="t"/>
              <a:pathLst>
                <a:path extrusionOk="0" h="3920" w="2204">
                  <a:moveTo>
                    <a:pt x="1469" y="219"/>
                  </a:moveTo>
                  <a:lnTo>
                    <a:pt x="0" y="3920"/>
                  </a:lnTo>
                  <a:lnTo>
                    <a:pt x="787" y="3688"/>
                  </a:lnTo>
                  <a:lnTo>
                    <a:pt x="220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3"/>
            <p:cNvSpPr/>
            <p:nvPr/>
          </p:nvSpPr>
          <p:spPr>
            <a:xfrm>
              <a:off x="4034700" y="3528600"/>
              <a:ext cx="52275" cy="97300"/>
            </a:xfrm>
            <a:custGeom>
              <a:rect b="b" l="l" r="r" t="t"/>
              <a:pathLst>
                <a:path extrusionOk="0" h="3892" w="2091">
                  <a:moveTo>
                    <a:pt x="1355" y="220"/>
                  </a:moveTo>
                  <a:lnTo>
                    <a:pt x="0" y="3892"/>
                  </a:lnTo>
                  <a:lnTo>
                    <a:pt x="789" y="3659"/>
                  </a:lnTo>
                  <a:lnTo>
                    <a:pt x="209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3"/>
            <p:cNvSpPr/>
            <p:nvPr/>
          </p:nvSpPr>
          <p:spPr>
            <a:xfrm>
              <a:off x="4078100" y="3516225"/>
              <a:ext cx="49575" cy="96900"/>
            </a:xfrm>
            <a:custGeom>
              <a:rect b="b" l="l" r="r" t="t"/>
              <a:pathLst>
                <a:path extrusionOk="0" h="3876" w="1983">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3"/>
            <p:cNvSpPr/>
            <p:nvPr/>
          </p:nvSpPr>
          <p:spPr>
            <a:xfrm>
              <a:off x="4122025" y="3502775"/>
              <a:ext cx="46800" cy="96425"/>
            </a:xfrm>
            <a:custGeom>
              <a:rect b="b" l="l" r="r" t="t"/>
              <a:pathLst>
                <a:path extrusionOk="0" h="3857" w="1872">
                  <a:moveTo>
                    <a:pt x="1123" y="246"/>
                  </a:moveTo>
                  <a:lnTo>
                    <a:pt x="1" y="3856"/>
                  </a:lnTo>
                  <a:lnTo>
                    <a:pt x="802" y="3596"/>
                  </a:lnTo>
                  <a:lnTo>
                    <a:pt x="1872"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3"/>
            <p:cNvSpPr/>
            <p:nvPr/>
          </p:nvSpPr>
          <p:spPr>
            <a:xfrm>
              <a:off x="4166175" y="3489350"/>
              <a:ext cx="43900" cy="95550"/>
            </a:xfrm>
            <a:custGeom>
              <a:rect b="b" l="l" r="r" t="t"/>
              <a:pathLst>
                <a:path extrusionOk="0" h="3822" w="1756">
                  <a:moveTo>
                    <a:pt x="1" y="3821"/>
                  </a:moveTo>
                  <a:lnTo>
                    <a:pt x="804" y="3561"/>
                  </a:lnTo>
                  <a:lnTo>
                    <a:pt x="1756" y="1"/>
                  </a:lnTo>
                  <a:lnTo>
                    <a:pt x="1005" y="2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3"/>
            <p:cNvSpPr/>
            <p:nvPr/>
          </p:nvSpPr>
          <p:spPr>
            <a:xfrm>
              <a:off x="4210425" y="3475350"/>
              <a:ext cx="41150" cy="95225"/>
            </a:xfrm>
            <a:custGeom>
              <a:rect b="b" l="l" r="r" t="t"/>
              <a:pathLst>
                <a:path extrusionOk="0" h="3809" w="1646">
                  <a:moveTo>
                    <a:pt x="1" y="3808"/>
                  </a:moveTo>
                  <a:lnTo>
                    <a:pt x="813" y="3524"/>
                  </a:lnTo>
                  <a:lnTo>
                    <a:pt x="1646" y="0"/>
                  </a:lnTo>
                  <a:lnTo>
                    <a:pt x="887" y="26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3"/>
            <p:cNvSpPr/>
            <p:nvPr/>
          </p:nvSpPr>
          <p:spPr>
            <a:xfrm>
              <a:off x="4326475" y="3436750"/>
              <a:ext cx="33550" cy="93050"/>
            </a:xfrm>
            <a:custGeom>
              <a:rect b="b" l="l" r="r" t="t"/>
              <a:pathLst>
                <a:path extrusionOk="0" h="3722" w="1342">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3"/>
            <p:cNvSpPr/>
            <p:nvPr/>
          </p:nvSpPr>
          <p:spPr>
            <a:xfrm>
              <a:off x="4371625" y="3420650"/>
              <a:ext cx="30600" cy="92325"/>
            </a:xfrm>
            <a:custGeom>
              <a:rect b="b" l="l" r="r" t="t"/>
              <a:pathLst>
                <a:path extrusionOk="0" h="3693" w="1224">
                  <a:moveTo>
                    <a:pt x="1" y="3692"/>
                  </a:moveTo>
                  <a:lnTo>
                    <a:pt x="823" y="3381"/>
                  </a:lnTo>
                  <a:lnTo>
                    <a:pt x="1223" y="0"/>
                  </a:lnTo>
                  <a:lnTo>
                    <a:pt x="456" y="29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3"/>
            <p:cNvSpPr/>
            <p:nvPr/>
          </p:nvSpPr>
          <p:spPr>
            <a:xfrm>
              <a:off x="4416900" y="3404525"/>
              <a:ext cx="27600" cy="91275"/>
            </a:xfrm>
            <a:custGeom>
              <a:rect b="b" l="l" r="r" t="t"/>
              <a:pathLst>
                <a:path extrusionOk="0" h="3651" w="1104">
                  <a:moveTo>
                    <a:pt x="825" y="3338"/>
                  </a:moveTo>
                  <a:lnTo>
                    <a:pt x="1103" y="1"/>
                  </a:lnTo>
                  <a:lnTo>
                    <a:pt x="334" y="293"/>
                  </a:lnTo>
                  <a:lnTo>
                    <a:pt x="1" y="365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3"/>
            <p:cNvSpPr/>
            <p:nvPr/>
          </p:nvSpPr>
          <p:spPr>
            <a:xfrm>
              <a:off x="4462275" y="3387950"/>
              <a:ext cx="24575" cy="90625"/>
            </a:xfrm>
            <a:custGeom>
              <a:rect b="b" l="l" r="r" t="t"/>
              <a:pathLst>
                <a:path extrusionOk="0" h="3625" w="983">
                  <a:moveTo>
                    <a:pt x="0" y="3625"/>
                  </a:moveTo>
                  <a:lnTo>
                    <a:pt x="828" y="3291"/>
                  </a:lnTo>
                  <a:lnTo>
                    <a:pt x="983" y="0"/>
                  </a:lnTo>
                  <a:lnTo>
                    <a:pt x="212" y="3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3"/>
            <p:cNvSpPr/>
            <p:nvPr/>
          </p:nvSpPr>
          <p:spPr>
            <a:xfrm>
              <a:off x="4507825" y="3370600"/>
              <a:ext cx="21525" cy="89525"/>
            </a:xfrm>
            <a:custGeom>
              <a:rect b="b" l="l" r="r" t="t"/>
              <a:pathLst>
                <a:path extrusionOk="0" h="3581" w="861">
                  <a:moveTo>
                    <a:pt x="829" y="3244"/>
                  </a:moveTo>
                  <a:lnTo>
                    <a:pt x="861" y="0"/>
                  </a:lnTo>
                  <a:lnTo>
                    <a:pt x="88" y="315"/>
                  </a:lnTo>
                  <a:lnTo>
                    <a:pt x="0" y="358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3"/>
            <p:cNvSpPr/>
            <p:nvPr/>
          </p:nvSpPr>
          <p:spPr>
            <a:xfrm>
              <a:off x="4552550" y="3353250"/>
              <a:ext cx="21625" cy="88350"/>
            </a:xfrm>
            <a:custGeom>
              <a:rect b="b" l="l" r="r" t="t"/>
              <a:pathLst>
                <a:path extrusionOk="0" h="3534" w="865">
                  <a:moveTo>
                    <a:pt x="35" y="3533"/>
                  </a:moveTo>
                  <a:lnTo>
                    <a:pt x="865" y="3196"/>
                  </a:lnTo>
                  <a:lnTo>
                    <a:pt x="773" y="0"/>
                  </a:lnTo>
                  <a:lnTo>
                    <a:pt x="0" y="31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3"/>
            <p:cNvSpPr/>
            <p:nvPr/>
          </p:nvSpPr>
          <p:spPr>
            <a:xfrm>
              <a:off x="4595125" y="3335175"/>
              <a:ext cx="24700" cy="87675"/>
            </a:xfrm>
            <a:custGeom>
              <a:rect b="b" l="l" r="r" t="t"/>
              <a:pathLst>
                <a:path extrusionOk="0" h="3507" w="988">
                  <a:moveTo>
                    <a:pt x="158" y="3507"/>
                  </a:moveTo>
                  <a:lnTo>
                    <a:pt x="988" y="3146"/>
                  </a:lnTo>
                  <a:lnTo>
                    <a:pt x="774" y="1"/>
                  </a:lnTo>
                  <a:lnTo>
                    <a:pt x="0" y="3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3"/>
            <p:cNvSpPr/>
            <p:nvPr/>
          </p:nvSpPr>
          <p:spPr>
            <a:xfrm>
              <a:off x="4637675" y="3316650"/>
              <a:ext cx="27875" cy="86400"/>
            </a:xfrm>
            <a:custGeom>
              <a:rect b="b" l="l" r="r" t="t"/>
              <a:pathLst>
                <a:path extrusionOk="0" h="3456" w="1115">
                  <a:moveTo>
                    <a:pt x="283" y="3456"/>
                  </a:moveTo>
                  <a:lnTo>
                    <a:pt x="1114" y="3094"/>
                  </a:lnTo>
                  <a:lnTo>
                    <a:pt x="776" y="1"/>
                  </a:lnTo>
                  <a:lnTo>
                    <a:pt x="1" y="3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3"/>
            <p:cNvSpPr/>
            <p:nvPr/>
          </p:nvSpPr>
          <p:spPr>
            <a:xfrm>
              <a:off x="4680325" y="3298150"/>
              <a:ext cx="30975" cy="85050"/>
            </a:xfrm>
            <a:custGeom>
              <a:rect b="b" l="l" r="r" t="t"/>
              <a:pathLst>
                <a:path extrusionOk="0" h="3402" w="1239">
                  <a:moveTo>
                    <a:pt x="406" y="3402"/>
                  </a:moveTo>
                  <a:lnTo>
                    <a:pt x="1238" y="3042"/>
                  </a:lnTo>
                  <a:lnTo>
                    <a:pt x="776" y="0"/>
                  </a:lnTo>
                  <a:lnTo>
                    <a:pt x="1" y="3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3"/>
            <p:cNvSpPr/>
            <p:nvPr/>
          </p:nvSpPr>
          <p:spPr>
            <a:xfrm>
              <a:off x="4722925" y="3278725"/>
              <a:ext cx="34025" cy="84225"/>
            </a:xfrm>
            <a:custGeom>
              <a:rect b="b" l="l" r="r" t="t"/>
              <a:pathLst>
                <a:path extrusionOk="0" h="3369" w="1361">
                  <a:moveTo>
                    <a:pt x="530" y="3369"/>
                  </a:moveTo>
                  <a:lnTo>
                    <a:pt x="1360" y="2987"/>
                  </a:lnTo>
                  <a:lnTo>
                    <a:pt x="775" y="0"/>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3"/>
            <p:cNvSpPr/>
            <p:nvPr/>
          </p:nvSpPr>
          <p:spPr>
            <a:xfrm>
              <a:off x="4765475" y="3259075"/>
              <a:ext cx="37100" cy="82850"/>
            </a:xfrm>
            <a:custGeom>
              <a:rect b="b" l="l" r="r" t="t"/>
              <a:pathLst>
                <a:path extrusionOk="0" h="3314" w="1484">
                  <a:moveTo>
                    <a:pt x="653" y="3313"/>
                  </a:moveTo>
                  <a:lnTo>
                    <a:pt x="1483" y="2931"/>
                  </a:lnTo>
                  <a:lnTo>
                    <a:pt x="775" y="1"/>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3"/>
            <p:cNvSpPr/>
            <p:nvPr/>
          </p:nvSpPr>
          <p:spPr>
            <a:xfrm>
              <a:off x="4808050" y="3239425"/>
              <a:ext cx="40200" cy="81475"/>
            </a:xfrm>
            <a:custGeom>
              <a:rect b="b" l="l" r="r" t="t"/>
              <a:pathLst>
                <a:path extrusionOk="0" h="3259" w="1608">
                  <a:moveTo>
                    <a:pt x="776" y="3258"/>
                  </a:moveTo>
                  <a:lnTo>
                    <a:pt x="1607" y="2875"/>
                  </a:lnTo>
                  <a:lnTo>
                    <a:pt x="774" y="1"/>
                  </a:lnTo>
                  <a:lnTo>
                    <a:pt x="0" y="3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3"/>
            <p:cNvSpPr/>
            <p:nvPr/>
          </p:nvSpPr>
          <p:spPr>
            <a:xfrm>
              <a:off x="4850475" y="3218750"/>
              <a:ext cx="43125" cy="80475"/>
            </a:xfrm>
            <a:custGeom>
              <a:rect b="b" l="l" r="r" t="t"/>
              <a:pathLst>
                <a:path extrusionOk="0" h="3219" w="1725">
                  <a:moveTo>
                    <a:pt x="1" y="376"/>
                  </a:moveTo>
                  <a:lnTo>
                    <a:pt x="900" y="3218"/>
                  </a:lnTo>
                  <a:lnTo>
                    <a:pt x="1725" y="2816"/>
                  </a:lnTo>
                  <a:lnTo>
                    <a:pt x="770"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3"/>
            <p:cNvSpPr/>
            <p:nvPr/>
          </p:nvSpPr>
          <p:spPr>
            <a:xfrm>
              <a:off x="4892800" y="3198100"/>
              <a:ext cx="46200" cy="78975"/>
            </a:xfrm>
            <a:custGeom>
              <a:rect b="b" l="l" r="r" t="t"/>
              <a:pathLst>
                <a:path extrusionOk="0" h="3159" w="1848">
                  <a:moveTo>
                    <a:pt x="1847" y="2755"/>
                  </a:moveTo>
                  <a:lnTo>
                    <a:pt x="769" y="1"/>
                  </a:lnTo>
                  <a:lnTo>
                    <a:pt x="0" y="375"/>
                  </a:lnTo>
                  <a:lnTo>
                    <a:pt x="1023" y="31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3"/>
            <p:cNvSpPr/>
            <p:nvPr/>
          </p:nvSpPr>
          <p:spPr>
            <a:xfrm>
              <a:off x="4935125" y="3177225"/>
              <a:ext cx="49175" cy="77700"/>
            </a:xfrm>
            <a:custGeom>
              <a:rect b="b" l="l" r="r" t="t"/>
              <a:pathLst>
                <a:path extrusionOk="0" h="3108" w="1967">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3"/>
            <p:cNvSpPr/>
            <p:nvPr/>
          </p:nvSpPr>
          <p:spPr>
            <a:xfrm>
              <a:off x="4977125" y="3155575"/>
              <a:ext cx="52125" cy="76375"/>
            </a:xfrm>
            <a:custGeom>
              <a:rect b="b" l="l" r="r" t="t"/>
              <a:pathLst>
                <a:path extrusionOk="0" h="3055" w="2085">
                  <a:moveTo>
                    <a:pt x="2084" y="2634"/>
                  </a:moveTo>
                  <a:lnTo>
                    <a:pt x="762" y="1"/>
                  </a:lnTo>
                  <a:lnTo>
                    <a:pt x="0" y="394"/>
                  </a:lnTo>
                  <a:lnTo>
                    <a:pt x="1267" y="305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3"/>
            <p:cNvSpPr/>
            <p:nvPr/>
          </p:nvSpPr>
          <p:spPr>
            <a:xfrm>
              <a:off x="5019025" y="3133975"/>
              <a:ext cx="55150" cy="74825"/>
            </a:xfrm>
            <a:custGeom>
              <a:rect b="b" l="l" r="r" t="t"/>
              <a:pathLst>
                <a:path extrusionOk="0" h="2993" w="2206">
                  <a:moveTo>
                    <a:pt x="2206" y="2570"/>
                  </a:moveTo>
                  <a:lnTo>
                    <a:pt x="762" y="0"/>
                  </a:lnTo>
                  <a:lnTo>
                    <a:pt x="1" y="393"/>
                  </a:lnTo>
                  <a:lnTo>
                    <a:pt x="1389" y="29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3"/>
            <p:cNvSpPr/>
            <p:nvPr/>
          </p:nvSpPr>
          <p:spPr>
            <a:xfrm>
              <a:off x="5060950" y="3112000"/>
              <a:ext cx="57900" cy="73600"/>
            </a:xfrm>
            <a:custGeom>
              <a:rect b="b" l="l" r="r" t="t"/>
              <a:pathLst>
                <a:path extrusionOk="0" h="2944" w="2316">
                  <a:moveTo>
                    <a:pt x="2316" y="2505"/>
                  </a:moveTo>
                  <a:lnTo>
                    <a:pt x="752" y="0"/>
                  </a:lnTo>
                  <a:lnTo>
                    <a:pt x="0" y="409"/>
                  </a:lnTo>
                  <a:lnTo>
                    <a:pt x="1509" y="29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3"/>
            <p:cNvSpPr/>
            <p:nvPr/>
          </p:nvSpPr>
          <p:spPr>
            <a:xfrm>
              <a:off x="5102300" y="3089500"/>
              <a:ext cx="60900" cy="71975"/>
            </a:xfrm>
            <a:custGeom>
              <a:rect b="b" l="l" r="r" t="t"/>
              <a:pathLst>
                <a:path extrusionOk="0" h="2879" w="2436">
                  <a:moveTo>
                    <a:pt x="2435" y="2440"/>
                  </a:moveTo>
                  <a:lnTo>
                    <a:pt x="751" y="1"/>
                  </a:lnTo>
                  <a:lnTo>
                    <a:pt x="0" y="409"/>
                  </a:lnTo>
                  <a:lnTo>
                    <a:pt x="1630" y="28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3"/>
            <p:cNvSpPr/>
            <p:nvPr/>
          </p:nvSpPr>
          <p:spPr>
            <a:xfrm>
              <a:off x="5143625" y="3067050"/>
              <a:ext cx="63875" cy="70300"/>
            </a:xfrm>
            <a:custGeom>
              <a:rect b="b" l="l" r="r" t="t"/>
              <a:pathLst>
                <a:path extrusionOk="0" h="2812" w="2555">
                  <a:moveTo>
                    <a:pt x="2554" y="2373"/>
                  </a:moveTo>
                  <a:lnTo>
                    <a:pt x="752" y="0"/>
                  </a:lnTo>
                  <a:lnTo>
                    <a:pt x="1" y="408"/>
                  </a:lnTo>
                  <a:lnTo>
                    <a:pt x="1749" y="281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3"/>
            <p:cNvSpPr/>
            <p:nvPr/>
          </p:nvSpPr>
          <p:spPr>
            <a:xfrm>
              <a:off x="5184825" y="3044050"/>
              <a:ext cx="66500" cy="69025"/>
            </a:xfrm>
            <a:custGeom>
              <a:rect b="b" l="l" r="r" t="t"/>
              <a:pathLst>
                <a:path extrusionOk="0" h="2761" w="2660">
                  <a:moveTo>
                    <a:pt x="2660" y="2306"/>
                  </a:moveTo>
                  <a:lnTo>
                    <a:pt x="739" y="0"/>
                  </a:lnTo>
                  <a:lnTo>
                    <a:pt x="1" y="423"/>
                  </a:lnTo>
                  <a:lnTo>
                    <a:pt x="1868" y="276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3"/>
            <p:cNvSpPr/>
            <p:nvPr/>
          </p:nvSpPr>
          <p:spPr>
            <a:xfrm>
              <a:off x="5225425" y="3020800"/>
              <a:ext cx="69425" cy="67275"/>
            </a:xfrm>
            <a:custGeom>
              <a:rect b="b" l="l" r="r" t="t"/>
              <a:pathLst>
                <a:path extrusionOk="0" h="2691" w="2777">
                  <a:moveTo>
                    <a:pt x="2777" y="2237"/>
                  </a:moveTo>
                  <a:lnTo>
                    <a:pt x="739" y="0"/>
                  </a:lnTo>
                  <a:lnTo>
                    <a:pt x="1" y="422"/>
                  </a:lnTo>
                  <a:lnTo>
                    <a:pt x="1986" y="26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3"/>
            <p:cNvSpPr/>
            <p:nvPr/>
          </p:nvSpPr>
          <p:spPr>
            <a:xfrm>
              <a:off x="5266025" y="2997575"/>
              <a:ext cx="72325" cy="65550"/>
            </a:xfrm>
            <a:custGeom>
              <a:rect b="b" l="l" r="r" t="t"/>
              <a:pathLst>
                <a:path extrusionOk="0" h="2622" w="2893">
                  <a:moveTo>
                    <a:pt x="2892" y="2169"/>
                  </a:moveTo>
                  <a:lnTo>
                    <a:pt x="739" y="0"/>
                  </a:lnTo>
                  <a:lnTo>
                    <a:pt x="0" y="423"/>
                  </a:lnTo>
                  <a:lnTo>
                    <a:pt x="2101" y="262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3"/>
            <p:cNvSpPr/>
            <p:nvPr/>
          </p:nvSpPr>
          <p:spPr>
            <a:xfrm>
              <a:off x="5306275" y="2973700"/>
              <a:ext cx="74775" cy="64175"/>
            </a:xfrm>
            <a:custGeom>
              <a:rect b="b" l="l" r="r" t="t"/>
              <a:pathLst>
                <a:path extrusionOk="0" h="2567" w="2991">
                  <a:moveTo>
                    <a:pt x="2990" y="2099"/>
                  </a:moveTo>
                  <a:lnTo>
                    <a:pt x="723" y="0"/>
                  </a:lnTo>
                  <a:lnTo>
                    <a:pt x="1" y="436"/>
                  </a:lnTo>
                  <a:lnTo>
                    <a:pt x="2216" y="256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3"/>
            <p:cNvSpPr/>
            <p:nvPr/>
          </p:nvSpPr>
          <p:spPr>
            <a:xfrm>
              <a:off x="5346000" y="2949775"/>
              <a:ext cx="77600" cy="62375"/>
            </a:xfrm>
            <a:custGeom>
              <a:rect b="b" l="l" r="r" t="t"/>
              <a:pathLst>
                <a:path extrusionOk="0" h="2495" w="3104">
                  <a:moveTo>
                    <a:pt x="3103" y="2028"/>
                  </a:moveTo>
                  <a:lnTo>
                    <a:pt x="722" y="0"/>
                  </a:lnTo>
                  <a:lnTo>
                    <a:pt x="1" y="435"/>
                  </a:lnTo>
                  <a:lnTo>
                    <a:pt x="2330" y="249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3"/>
            <p:cNvSpPr/>
            <p:nvPr/>
          </p:nvSpPr>
          <p:spPr>
            <a:xfrm>
              <a:off x="5385675" y="2925850"/>
              <a:ext cx="80350" cy="60625"/>
            </a:xfrm>
            <a:custGeom>
              <a:rect b="b" l="l" r="r" t="t"/>
              <a:pathLst>
                <a:path extrusionOk="0" h="2425" w="3214">
                  <a:moveTo>
                    <a:pt x="3214" y="1956"/>
                  </a:moveTo>
                  <a:lnTo>
                    <a:pt x="720" y="1"/>
                  </a:lnTo>
                  <a:lnTo>
                    <a:pt x="1" y="436"/>
                  </a:lnTo>
                  <a:lnTo>
                    <a:pt x="2443" y="242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3"/>
            <p:cNvSpPr/>
            <p:nvPr/>
          </p:nvSpPr>
          <p:spPr>
            <a:xfrm>
              <a:off x="5424775" y="2901300"/>
              <a:ext cx="82700" cy="59075"/>
            </a:xfrm>
            <a:custGeom>
              <a:rect b="b" l="l" r="r" t="t"/>
              <a:pathLst>
                <a:path extrusionOk="0" h="2363" w="3308">
                  <a:moveTo>
                    <a:pt x="3307" y="1883"/>
                  </a:moveTo>
                  <a:lnTo>
                    <a:pt x="703" y="0"/>
                  </a:lnTo>
                  <a:lnTo>
                    <a:pt x="0" y="446"/>
                  </a:lnTo>
                  <a:lnTo>
                    <a:pt x="2554" y="236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3"/>
            <p:cNvSpPr/>
            <p:nvPr/>
          </p:nvSpPr>
          <p:spPr>
            <a:xfrm>
              <a:off x="5463425" y="2876775"/>
              <a:ext cx="85425" cy="57275"/>
            </a:xfrm>
            <a:custGeom>
              <a:rect b="b" l="l" r="r" t="t"/>
              <a:pathLst>
                <a:path extrusionOk="0" h="2291" w="3417">
                  <a:moveTo>
                    <a:pt x="3417" y="1812"/>
                  </a:moveTo>
                  <a:lnTo>
                    <a:pt x="703" y="1"/>
                  </a:lnTo>
                  <a:lnTo>
                    <a:pt x="0" y="446"/>
                  </a:lnTo>
                  <a:lnTo>
                    <a:pt x="2665" y="229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3"/>
            <p:cNvSpPr/>
            <p:nvPr/>
          </p:nvSpPr>
          <p:spPr>
            <a:xfrm>
              <a:off x="5502050" y="2852175"/>
              <a:ext cx="87825" cy="55575"/>
            </a:xfrm>
            <a:custGeom>
              <a:rect b="b" l="l" r="r" t="t"/>
              <a:pathLst>
                <a:path extrusionOk="0" h="2223" w="3513">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3"/>
            <p:cNvSpPr/>
            <p:nvPr/>
          </p:nvSpPr>
          <p:spPr>
            <a:xfrm>
              <a:off x="5539775" y="2827125"/>
              <a:ext cx="90225" cy="53850"/>
            </a:xfrm>
            <a:custGeom>
              <a:rect b="b" l="l" r="r" t="t"/>
              <a:pathLst>
                <a:path extrusionOk="0" h="2154" w="3609">
                  <a:moveTo>
                    <a:pt x="3608" y="1665"/>
                  </a:moveTo>
                  <a:lnTo>
                    <a:pt x="682" y="1"/>
                  </a:lnTo>
                  <a:lnTo>
                    <a:pt x="0" y="456"/>
                  </a:lnTo>
                  <a:lnTo>
                    <a:pt x="2879" y="215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3"/>
            <p:cNvSpPr/>
            <p:nvPr/>
          </p:nvSpPr>
          <p:spPr>
            <a:xfrm>
              <a:off x="5577225" y="2802175"/>
              <a:ext cx="92800" cy="51950"/>
            </a:xfrm>
            <a:custGeom>
              <a:rect b="b" l="l" r="r" t="t"/>
              <a:pathLst>
                <a:path extrusionOk="0" h="2078" w="3712">
                  <a:moveTo>
                    <a:pt x="3712" y="1590"/>
                  </a:moveTo>
                  <a:lnTo>
                    <a:pt x="681" y="1"/>
                  </a:lnTo>
                  <a:lnTo>
                    <a:pt x="1" y="453"/>
                  </a:lnTo>
                  <a:lnTo>
                    <a:pt x="2984" y="20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3"/>
            <p:cNvSpPr/>
            <p:nvPr/>
          </p:nvSpPr>
          <p:spPr>
            <a:xfrm>
              <a:off x="5614650" y="2777000"/>
              <a:ext cx="94800" cy="50325"/>
            </a:xfrm>
            <a:custGeom>
              <a:rect b="b" l="l" r="r" t="t"/>
              <a:pathLst>
                <a:path extrusionOk="0" h="2013" w="3792">
                  <a:moveTo>
                    <a:pt x="3791" y="1515"/>
                  </a:moveTo>
                  <a:lnTo>
                    <a:pt x="657" y="1"/>
                  </a:lnTo>
                  <a:lnTo>
                    <a:pt x="0" y="463"/>
                  </a:lnTo>
                  <a:lnTo>
                    <a:pt x="3088" y="201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3"/>
            <p:cNvSpPr/>
            <p:nvPr/>
          </p:nvSpPr>
          <p:spPr>
            <a:xfrm>
              <a:off x="5650800" y="2751575"/>
              <a:ext cx="97300" cy="48425"/>
            </a:xfrm>
            <a:custGeom>
              <a:rect b="b" l="l" r="r" t="t"/>
              <a:pathLst>
                <a:path extrusionOk="0" h="1937" w="3892">
                  <a:moveTo>
                    <a:pt x="3891" y="1440"/>
                  </a:moveTo>
                  <a:lnTo>
                    <a:pt x="657" y="1"/>
                  </a:lnTo>
                  <a:lnTo>
                    <a:pt x="0" y="463"/>
                  </a:lnTo>
                  <a:lnTo>
                    <a:pt x="3190" y="193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3"/>
            <p:cNvSpPr/>
            <p:nvPr/>
          </p:nvSpPr>
          <p:spPr>
            <a:xfrm>
              <a:off x="5686900" y="2726250"/>
              <a:ext cx="99750" cy="46500"/>
            </a:xfrm>
            <a:custGeom>
              <a:rect b="b" l="l" r="r" t="t"/>
              <a:pathLst>
                <a:path extrusionOk="0" h="1860" w="3990">
                  <a:moveTo>
                    <a:pt x="3990" y="1365"/>
                  </a:moveTo>
                  <a:lnTo>
                    <a:pt x="656" y="0"/>
                  </a:lnTo>
                  <a:lnTo>
                    <a:pt x="1" y="461"/>
                  </a:lnTo>
                  <a:lnTo>
                    <a:pt x="3290" y="185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3"/>
            <p:cNvSpPr/>
            <p:nvPr/>
          </p:nvSpPr>
          <p:spPr>
            <a:xfrm>
              <a:off x="5722725" y="2700650"/>
              <a:ext cx="101550" cy="44825"/>
            </a:xfrm>
            <a:custGeom>
              <a:rect b="b" l="l" r="r" t="t"/>
              <a:pathLst>
                <a:path extrusionOk="0" h="1793" w="4062">
                  <a:moveTo>
                    <a:pt x="4062" y="1290"/>
                  </a:moveTo>
                  <a:lnTo>
                    <a:pt x="631" y="1"/>
                  </a:lnTo>
                  <a:lnTo>
                    <a:pt x="0" y="469"/>
                  </a:lnTo>
                  <a:lnTo>
                    <a:pt x="3387" y="17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3"/>
            <p:cNvSpPr/>
            <p:nvPr/>
          </p:nvSpPr>
          <p:spPr>
            <a:xfrm>
              <a:off x="5757375" y="2675000"/>
              <a:ext cx="103925" cy="42850"/>
            </a:xfrm>
            <a:custGeom>
              <a:rect b="b" l="l" r="r" t="t"/>
              <a:pathLst>
                <a:path extrusionOk="0" h="1714" w="4157">
                  <a:moveTo>
                    <a:pt x="4156" y="1213"/>
                  </a:moveTo>
                  <a:lnTo>
                    <a:pt x="631" y="0"/>
                  </a:lnTo>
                  <a:lnTo>
                    <a:pt x="1" y="467"/>
                  </a:lnTo>
                  <a:lnTo>
                    <a:pt x="3483" y="17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3"/>
            <p:cNvSpPr/>
            <p:nvPr/>
          </p:nvSpPr>
          <p:spPr>
            <a:xfrm>
              <a:off x="5792000" y="2649400"/>
              <a:ext cx="106200" cy="40950"/>
            </a:xfrm>
            <a:custGeom>
              <a:rect b="b" l="l" r="r" t="t"/>
              <a:pathLst>
                <a:path extrusionOk="0" h="1638" w="4248">
                  <a:moveTo>
                    <a:pt x="4248" y="1138"/>
                  </a:moveTo>
                  <a:lnTo>
                    <a:pt x="629" y="1"/>
                  </a:lnTo>
                  <a:lnTo>
                    <a:pt x="1" y="465"/>
                  </a:lnTo>
                  <a:lnTo>
                    <a:pt x="3577" y="163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3"/>
            <p:cNvSpPr/>
            <p:nvPr/>
          </p:nvSpPr>
          <p:spPr>
            <a:xfrm>
              <a:off x="5826050" y="2623550"/>
              <a:ext cx="107800" cy="39175"/>
            </a:xfrm>
            <a:custGeom>
              <a:rect b="b" l="l" r="r" t="t"/>
              <a:pathLst>
                <a:path extrusionOk="0" h="1567" w="4312">
                  <a:moveTo>
                    <a:pt x="4312" y="1061"/>
                  </a:moveTo>
                  <a:lnTo>
                    <a:pt x="602" y="0"/>
                  </a:lnTo>
                  <a:lnTo>
                    <a:pt x="0" y="471"/>
                  </a:lnTo>
                  <a:lnTo>
                    <a:pt x="3669" y="156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3"/>
            <p:cNvSpPr/>
            <p:nvPr/>
          </p:nvSpPr>
          <p:spPr>
            <a:xfrm>
              <a:off x="5859100" y="2597700"/>
              <a:ext cx="109975" cy="37250"/>
            </a:xfrm>
            <a:custGeom>
              <a:rect b="b" l="l" r="r" t="t"/>
              <a:pathLst>
                <a:path extrusionOk="0" h="1490" w="4399">
                  <a:moveTo>
                    <a:pt x="4399" y="985"/>
                  </a:moveTo>
                  <a:lnTo>
                    <a:pt x="601" y="0"/>
                  </a:lnTo>
                  <a:lnTo>
                    <a:pt x="1" y="470"/>
                  </a:lnTo>
                  <a:lnTo>
                    <a:pt x="3758" y="148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3"/>
            <p:cNvSpPr/>
            <p:nvPr/>
          </p:nvSpPr>
          <p:spPr>
            <a:xfrm>
              <a:off x="5892100" y="2571950"/>
              <a:ext cx="112125" cy="35300"/>
            </a:xfrm>
            <a:custGeom>
              <a:rect b="b" l="l" r="r" t="t"/>
              <a:pathLst>
                <a:path extrusionOk="0" h="1412" w="4485">
                  <a:moveTo>
                    <a:pt x="4484" y="909"/>
                  </a:moveTo>
                  <a:lnTo>
                    <a:pt x="600" y="0"/>
                  </a:lnTo>
                  <a:lnTo>
                    <a:pt x="0" y="468"/>
                  </a:lnTo>
                  <a:lnTo>
                    <a:pt x="3846" y="141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3"/>
            <p:cNvSpPr/>
            <p:nvPr/>
          </p:nvSpPr>
          <p:spPr>
            <a:xfrm>
              <a:off x="5911425" y="2556575"/>
              <a:ext cx="112625" cy="34325"/>
            </a:xfrm>
            <a:custGeom>
              <a:rect b="b" l="l" r="r" t="t"/>
              <a:pathLst>
                <a:path extrusionOk="0" h="1373" w="4505">
                  <a:moveTo>
                    <a:pt x="4504" y="865"/>
                  </a:moveTo>
                  <a:lnTo>
                    <a:pt x="571" y="0"/>
                  </a:lnTo>
                  <a:lnTo>
                    <a:pt x="0" y="473"/>
                  </a:lnTo>
                  <a:lnTo>
                    <a:pt x="3896" y="137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3"/>
            <p:cNvSpPr/>
            <p:nvPr/>
          </p:nvSpPr>
          <p:spPr>
            <a:xfrm>
              <a:off x="5942775" y="2530625"/>
              <a:ext cx="114675" cy="32375"/>
            </a:xfrm>
            <a:custGeom>
              <a:rect b="b" l="l" r="r" t="t"/>
              <a:pathLst>
                <a:path extrusionOk="0" h="1295" w="4587">
                  <a:moveTo>
                    <a:pt x="4587" y="789"/>
                  </a:moveTo>
                  <a:lnTo>
                    <a:pt x="570" y="0"/>
                  </a:lnTo>
                  <a:lnTo>
                    <a:pt x="1" y="472"/>
                  </a:lnTo>
                  <a:lnTo>
                    <a:pt x="3980" y="12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3"/>
            <p:cNvSpPr/>
            <p:nvPr/>
          </p:nvSpPr>
          <p:spPr>
            <a:xfrm>
              <a:off x="5974075" y="2504750"/>
              <a:ext cx="116650" cy="30475"/>
            </a:xfrm>
            <a:custGeom>
              <a:rect b="b" l="l" r="r" t="t"/>
              <a:pathLst>
                <a:path extrusionOk="0" h="1219" w="4666">
                  <a:moveTo>
                    <a:pt x="1" y="471"/>
                  </a:moveTo>
                  <a:lnTo>
                    <a:pt x="4061" y="1218"/>
                  </a:lnTo>
                  <a:lnTo>
                    <a:pt x="4666" y="715"/>
                  </a:lnTo>
                  <a:lnTo>
                    <a:pt x="568"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3"/>
            <p:cNvSpPr/>
            <p:nvPr/>
          </p:nvSpPr>
          <p:spPr>
            <a:xfrm>
              <a:off x="6004875" y="2478825"/>
              <a:ext cx="117850" cy="28650"/>
            </a:xfrm>
            <a:custGeom>
              <a:rect b="b" l="l" r="r" t="t"/>
              <a:pathLst>
                <a:path extrusionOk="0" h="1146" w="4714">
                  <a:moveTo>
                    <a:pt x="1" y="474"/>
                  </a:moveTo>
                  <a:lnTo>
                    <a:pt x="4141" y="1145"/>
                  </a:lnTo>
                  <a:lnTo>
                    <a:pt x="4713" y="639"/>
                  </a:lnTo>
                  <a:lnTo>
                    <a:pt x="538"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3"/>
            <p:cNvSpPr/>
            <p:nvPr/>
          </p:nvSpPr>
          <p:spPr>
            <a:xfrm>
              <a:off x="6034425" y="2452925"/>
              <a:ext cx="119675" cy="26725"/>
            </a:xfrm>
            <a:custGeom>
              <a:rect b="b" l="l" r="r" t="t"/>
              <a:pathLst>
                <a:path extrusionOk="0" h="1069" w="4787">
                  <a:moveTo>
                    <a:pt x="0" y="471"/>
                  </a:moveTo>
                  <a:lnTo>
                    <a:pt x="4217" y="1068"/>
                  </a:lnTo>
                  <a:lnTo>
                    <a:pt x="4787" y="564"/>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3"/>
            <p:cNvSpPr/>
            <p:nvPr/>
          </p:nvSpPr>
          <p:spPr>
            <a:xfrm>
              <a:off x="6063875" y="2427125"/>
              <a:ext cx="121500" cy="24800"/>
            </a:xfrm>
            <a:custGeom>
              <a:rect b="b" l="l" r="r" t="t"/>
              <a:pathLst>
                <a:path extrusionOk="0" h="992" w="4860">
                  <a:moveTo>
                    <a:pt x="1" y="469"/>
                  </a:moveTo>
                  <a:lnTo>
                    <a:pt x="4291" y="991"/>
                  </a:lnTo>
                  <a:lnTo>
                    <a:pt x="4860" y="489"/>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3"/>
            <p:cNvSpPr/>
            <p:nvPr/>
          </p:nvSpPr>
          <p:spPr>
            <a:xfrm>
              <a:off x="6092600" y="2401275"/>
              <a:ext cx="122425" cy="22975"/>
            </a:xfrm>
            <a:custGeom>
              <a:rect b="b" l="l" r="r" t="t"/>
              <a:pathLst>
                <a:path extrusionOk="0" h="919" w="4897">
                  <a:moveTo>
                    <a:pt x="1" y="470"/>
                  </a:moveTo>
                  <a:lnTo>
                    <a:pt x="4364" y="919"/>
                  </a:lnTo>
                  <a:lnTo>
                    <a:pt x="4896" y="415"/>
                  </a:lnTo>
                  <a:lnTo>
                    <a:pt x="503"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3"/>
            <p:cNvSpPr/>
            <p:nvPr/>
          </p:nvSpPr>
          <p:spPr>
            <a:xfrm>
              <a:off x="6120200" y="2375500"/>
              <a:ext cx="124100" cy="21075"/>
            </a:xfrm>
            <a:custGeom>
              <a:rect b="b" l="l" r="r" t="t"/>
              <a:pathLst>
                <a:path extrusionOk="0" h="843" w="4964">
                  <a:moveTo>
                    <a:pt x="4963" y="342"/>
                  </a:moveTo>
                  <a:lnTo>
                    <a:pt x="502" y="0"/>
                  </a:lnTo>
                  <a:lnTo>
                    <a:pt x="0" y="468"/>
                  </a:lnTo>
                  <a:lnTo>
                    <a:pt x="4432" y="8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3"/>
            <p:cNvSpPr/>
            <p:nvPr/>
          </p:nvSpPr>
          <p:spPr>
            <a:xfrm>
              <a:off x="6147725" y="2349825"/>
              <a:ext cx="115425" cy="19225"/>
            </a:xfrm>
            <a:custGeom>
              <a:rect b="b" l="l" r="r" t="t"/>
              <a:pathLst>
                <a:path extrusionOk="0" h="769" w="4617">
                  <a:moveTo>
                    <a:pt x="1" y="467"/>
                  </a:moveTo>
                  <a:lnTo>
                    <a:pt x="4499" y="768"/>
                  </a:lnTo>
                  <a:lnTo>
                    <a:pt x="4616" y="658"/>
                  </a:lnTo>
                  <a:lnTo>
                    <a:pt x="4616" y="245"/>
                  </a:lnTo>
                  <a:lnTo>
                    <a:pt x="50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3"/>
            <p:cNvSpPr/>
            <p:nvPr/>
          </p:nvSpPr>
          <p:spPr>
            <a:xfrm>
              <a:off x="6174300" y="2324200"/>
              <a:ext cx="88850" cy="16100"/>
            </a:xfrm>
            <a:custGeom>
              <a:rect b="b" l="l" r="r" t="t"/>
              <a:pathLst>
                <a:path extrusionOk="0" h="644" w="3554">
                  <a:moveTo>
                    <a:pt x="0" y="465"/>
                  </a:moveTo>
                  <a:lnTo>
                    <a:pt x="3553" y="643"/>
                  </a:lnTo>
                  <a:lnTo>
                    <a:pt x="3553" y="132"/>
                  </a:lnTo>
                  <a:lnTo>
                    <a:pt x="466"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3"/>
            <p:cNvSpPr/>
            <p:nvPr/>
          </p:nvSpPr>
          <p:spPr>
            <a:xfrm>
              <a:off x="6199875" y="2298650"/>
              <a:ext cx="63275" cy="13775"/>
            </a:xfrm>
            <a:custGeom>
              <a:rect b="b" l="l" r="r" t="t"/>
              <a:pathLst>
                <a:path extrusionOk="0" h="551" w="2531">
                  <a:moveTo>
                    <a:pt x="1" y="464"/>
                  </a:moveTo>
                  <a:lnTo>
                    <a:pt x="2530" y="550"/>
                  </a:lnTo>
                  <a:lnTo>
                    <a:pt x="2530" y="55"/>
                  </a:lnTo>
                  <a:lnTo>
                    <a:pt x="46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3"/>
            <p:cNvSpPr/>
            <p:nvPr/>
          </p:nvSpPr>
          <p:spPr>
            <a:xfrm>
              <a:off x="6225425" y="2273225"/>
              <a:ext cx="37725" cy="12250"/>
            </a:xfrm>
            <a:custGeom>
              <a:rect b="b" l="l" r="r" t="t"/>
              <a:pathLst>
                <a:path extrusionOk="0" h="490" w="1509">
                  <a:moveTo>
                    <a:pt x="0" y="463"/>
                  </a:moveTo>
                  <a:lnTo>
                    <a:pt x="1508" y="490"/>
                  </a:lnTo>
                  <a:lnTo>
                    <a:pt x="1508" y="13"/>
                  </a:lnTo>
                  <a:lnTo>
                    <a:pt x="461"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3"/>
            <p:cNvSpPr/>
            <p:nvPr/>
          </p:nvSpPr>
          <p:spPr>
            <a:xfrm>
              <a:off x="6249775" y="2247900"/>
              <a:ext cx="13375" cy="11575"/>
            </a:xfrm>
            <a:custGeom>
              <a:rect b="b" l="l" r="r" t="t"/>
              <a:pathLst>
                <a:path extrusionOk="0" h="463" w="535">
                  <a:moveTo>
                    <a:pt x="0" y="460"/>
                  </a:moveTo>
                  <a:lnTo>
                    <a:pt x="534" y="463"/>
                  </a:lnTo>
                  <a:lnTo>
                    <a:pt x="534" y="0"/>
                  </a:lnTo>
                  <a:lnTo>
                    <a:pt x="42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3"/>
            <p:cNvSpPr/>
            <p:nvPr/>
          </p:nvSpPr>
          <p:spPr>
            <a:xfrm>
              <a:off x="5333200" y="1007475"/>
              <a:ext cx="929950" cy="165550"/>
            </a:xfrm>
            <a:custGeom>
              <a:rect b="b" l="l" r="r" t="t"/>
              <a:pathLst>
                <a:path extrusionOk="0" h="6622" w="37198">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3"/>
            <p:cNvSpPr/>
            <p:nvPr/>
          </p:nvSpPr>
          <p:spPr>
            <a:xfrm>
              <a:off x="6248075" y="1141450"/>
              <a:ext cx="15075" cy="11650"/>
            </a:xfrm>
            <a:custGeom>
              <a:rect b="b" l="l" r="r" t="t"/>
              <a:pathLst>
                <a:path extrusionOk="0" h="466" w="603">
                  <a:moveTo>
                    <a:pt x="340" y="465"/>
                  </a:moveTo>
                  <a:lnTo>
                    <a:pt x="602" y="298"/>
                  </a:lnTo>
                  <a:lnTo>
                    <a:pt x="602" y="1"/>
                  </a:lnTo>
                  <a:lnTo>
                    <a:pt x="0" y="38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3"/>
            <p:cNvSpPr/>
            <p:nvPr/>
          </p:nvSpPr>
          <p:spPr>
            <a:xfrm>
              <a:off x="6228175" y="1124900"/>
              <a:ext cx="34975" cy="24400"/>
            </a:xfrm>
            <a:custGeom>
              <a:rect b="b" l="l" r="r" t="t"/>
              <a:pathLst>
                <a:path extrusionOk="0" h="976" w="1399">
                  <a:moveTo>
                    <a:pt x="364" y="976"/>
                  </a:moveTo>
                  <a:lnTo>
                    <a:pt x="1398" y="303"/>
                  </a:lnTo>
                  <a:lnTo>
                    <a:pt x="1398" y="1"/>
                  </a:lnTo>
                  <a:lnTo>
                    <a:pt x="1" y="91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3"/>
            <p:cNvSpPr/>
            <p:nvPr/>
          </p:nvSpPr>
          <p:spPr>
            <a:xfrm>
              <a:off x="6208300" y="1108050"/>
              <a:ext cx="54850" cy="37975"/>
            </a:xfrm>
            <a:custGeom>
              <a:rect b="b" l="l" r="r" t="t"/>
              <a:pathLst>
                <a:path extrusionOk="0" h="1519" w="2194">
                  <a:moveTo>
                    <a:pt x="361" y="1518"/>
                  </a:moveTo>
                  <a:lnTo>
                    <a:pt x="2193" y="309"/>
                  </a:lnTo>
                  <a:lnTo>
                    <a:pt x="2193" y="1"/>
                  </a:lnTo>
                  <a:lnTo>
                    <a:pt x="1" y="145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3"/>
            <p:cNvSpPr/>
            <p:nvPr/>
          </p:nvSpPr>
          <p:spPr>
            <a:xfrm>
              <a:off x="6188450" y="1090925"/>
              <a:ext cx="74700" cy="51800"/>
            </a:xfrm>
            <a:custGeom>
              <a:rect b="b" l="l" r="r" t="t"/>
              <a:pathLst>
                <a:path extrusionOk="0" h="2072" w="2988">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3"/>
            <p:cNvSpPr/>
            <p:nvPr/>
          </p:nvSpPr>
          <p:spPr>
            <a:xfrm>
              <a:off x="6167500" y="1078800"/>
              <a:ext cx="95650" cy="61200"/>
            </a:xfrm>
            <a:custGeom>
              <a:rect b="b" l="l" r="r" t="t"/>
              <a:pathLst>
                <a:path extrusionOk="0" h="2448" w="3826">
                  <a:moveTo>
                    <a:pt x="1" y="2406"/>
                  </a:moveTo>
                  <a:lnTo>
                    <a:pt x="381" y="2448"/>
                  </a:lnTo>
                  <a:lnTo>
                    <a:pt x="3825" y="106"/>
                  </a:lnTo>
                  <a:lnTo>
                    <a:pt x="3825" y="33"/>
                  </a:lnTo>
                  <a:lnTo>
                    <a:pt x="3512"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3"/>
            <p:cNvSpPr/>
            <p:nvPr/>
          </p:nvSpPr>
          <p:spPr>
            <a:xfrm>
              <a:off x="6146675" y="1076525"/>
              <a:ext cx="96500" cy="61150"/>
            </a:xfrm>
            <a:custGeom>
              <a:rect b="b" l="l" r="r" t="t"/>
              <a:pathLst>
                <a:path extrusionOk="0" h="2446" w="3860">
                  <a:moveTo>
                    <a:pt x="3859" y="41"/>
                  </a:moveTo>
                  <a:lnTo>
                    <a:pt x="3457" y="0"/>
                  </a:lnTo>
                  <a:lnTo>
                    <a:pt x="1" y="2402"/>
                  </a:lnTo>
                  <a:lnTo>
                    <a:pt x="379" y="244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3"/>
            <p:cNvSpPr/>
            <p:nvPr/>
          </p:nvSpPr>
          <p:spPr>
            <a:xfrm>
              <a:off x="6125700" y="1074425"/>
              <a:ext cx="95350" cy="60875"/>
            </a:xfrm>
            <a:custGeom>
              <a:rect b="b" l="l" r="r" t="t"/>
              <a:pathLst>
                <a:path extrusionOk="0" h="2435" w="3814">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3"/>
            <p:cNvSpPr/>
            <p:nvPr/>
          </p:nvSpPr>
          <p:spPr>
            <a:xfrm>
              <a:off x="6103875" y="1073100"/>
              <a:ext cx="94125" cy="60575"/>
            </a:xfrm>
            <a:custGeom>
              <a:rect b="b" l="l" r="r" t="t"/>
              <a:pathLst>
                <a:path extrusionOk="0" h="2423" w="3765">
                  <a:moveTo>
                    <a:pt x="3764" y="24"/>
                  </a:moveTo>
                  <a:lnTo>
                    <a:pt x="3343" y="0"/>
                  </a:lnTo>
                  <a:lnTo>
                    <a:pt x="0" y="2396"/>
                  </a:lnTo>
                  <a:lnTo>
                    <a:pt x="396" y="242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3"/>
            <p:cNvSpPr/>
            <p:nvPr/>
          </p:nvSpPr>
          <p:spPr>
            <a:xfrm>
              <a:off x="6082175" y="1071750"/>
              <a:ext cx="92650" cy="60475"/>
            </a:xfrm>
            <a:custGeom>
              <a:rect b="b" l="l" r="r" t="t"/>
              <a:pathLst>
                <a:path extrusionOk="0" h="2419" w="3706">
                  <a:moveTo>
                    <a:pt x="3705" y="25"/>
                  </a:moveTo>
                  <a:lnTo>
                    <a:pt x="3286" y="0"/>
                  </a:lnTo>
                  <a:lnTo>
                    <a:pt x="1" y="2392"/>
                  </a:lnTo>
                  <a:lnTo>
                    <a:pt x="394" y="241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3"/>
            <p:cNvSpPr/>
            <p:nvPr/>
          </p:nvSpPr>
          <p:spPr>
            <a:xfrm>
              <a:off x="6060150" y="1070775"/>
              <a:ext cx="91650" cy="59975"/>
            </a:xfrm>
            <a:custGeom>
              <a:rect b="b" l="l" r="r" t="t"/>
              <a:pathLst>
                <a:path extrusionOk="0" h="2399" w="3666">
                  <a:moveTo>
                    <a:pt x="3666" y="10"/>
                  </a:moveTo>
                  <a:lnTo>
                    <a:pt x="3228" y="0"/>
                  </a:lnTo>
                  <a:lnTo>
                    <a:pt x="0" y="2387"/>
                  </a:lnTo>
                  <a:lnTo>
                    <a:pt x="412" y="23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3"/>
            <p:cNvSpPr/>
            <p:nvPr/>
          </p:nvSpPr>
          <p:spPr>
            <a:xfrm>
              <a:off x="6037475" y="1070375"/>
              <a:ext cx="90225" cy="59800"/>
            </a:xfrm>
            <a:custGeom>
              <a:rect b="b" l="l" r="r" t="t"/>
              <a:pathLst>
                <a:path extrusionOk="0" h="2392" w="3609">
                  <a:moveTo>
                    <a:pt x="3608" y="8"/>
                  </a:moveTo>
                  <a:lnTo>
                    <a:pt x="3171" y="1"/>
                  </a:lnTo>
                  <a:lnTo>
                    <a:pt x="1" y="2382"/>
                  </a:lnTo>
                  <a:lnTo>
                    <a:pt x="412" y="23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3"/>
            <p:cNvSpPr/>
            <p:nvPr/>
          </p:nvSpPr>
          <p:spPr>
            <a:xfrm>
              <a:off x="6015000" y="1069950"/>
              <a:ext cx="88700" cy="59650"/>
            </a:xfrm>
            <a:custGeom>
              <a:rect b="b" l="l" r="r" t="t"/>
              <a:pathLst>
                <a:path extrusionOk="0" h="2386" w="3548">
                  <a:moveTo>
                    <a:pt x="3548" y="8"/>
                  </a:moveTo>
                  <a:lnTo>
                    <a:pt x="3113" y="1"/>
                  </a:lnTo>
                  <a:lnTo>
                    <a:pt x="0" y="2375"/>
                  </a:lnTo>
                  <a:lnTo>
                    <a:pt x="409" y="238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3"/>
            <p:cNvSpPr/>
            <p:nvPr/>
          </p:nvSpPr>
          <p:spPr>
            <a:xfrm>
              <a:off x="5991950" y="1069825"/>
              <a:ext cx="87775" cy="59475"/>
            </a:xfrm>
            <a:custGeom>
              <a:rect b="b" l="l" r="r" t="t"/>
              <a:pathLst>
                <a:path extrusionOk="0" h="2379" w="3511">
                  <a:moveTo>
                    <a:pt x="3511" y="1"/>
                  </a:moveTo>
                  <a:lnTo>
                    <a:pt x="3056" y="10"/>
                  </a:lnTo>
                  <a:lnTo>
                    <a:pt x="1" y="2378"/>
                  </a:lnTo>
                  <a:lnTo>
                    <a:pt x="429" y="237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53"/>
            <p:cNvSpPr/>
            <p:nvPr/>
          </p:nvSpPr>
          <p:spPr>
            <a:xfrm>
              <a:off x="5968550" y="1070350"/>
              <a:ext cx="86250" cy="59300"/>
            </a:xfrm>
            <a:custGeom>
              <a:rect b="b" l="l" r="r" t="t"/>
              <a:pathLst>
                <a:path extrusionOk="0" h="2372" w="3450">
                  <a:moveTo>
                    <a:pt x="3449" y="1"/>
                  </a:moveTo>
                  <a:lnTo>
                    <a:pt x="2998" y="9"/>
                  </a:lnTo>
                  <a:lnTo>
                    <a:pt x="1" y="2371"/>
                  </a:lnTo>
                  <a:lnTo>
                    <a:pt x="426" y="236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3"/>
            <p:cNvSpPr/>
            <p:nvPr/>
          </p:nvSpPr>
          <p:spPr>
            <a:xfrm>
              <a:off x="5945300" y="1070850"/>
              <a:ext cx="84700" cy="59075"/>
            </a:xfrm>
            <a:custGeom>
              <a:rect b="b" l="l" r="r" t="t"/>
              <a:pathLst>
                <a:path extrusionOk="0" h="2363" w="3388">
                  <a:moveTo>
                    <a:pt x="3387" y="1"/>
                  </a:moveTo>
                  <a:lnTo>
                    <a:pt x="2939" y="9"/>
                  </a:lnTo>
                  <a:lnTo>
                    <a:pt x="1" y="2363"/>
                  </a:lnTo>
                  <a:lnTo>
                    <a:pt x="423" y="23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3"/>
            <p:cNvSpPr/>
            <p:nvPr/>
          </p:nvSpPr>
          <p:spPr>
            <a:xfrm>
              <a:off x="5921375" y="1071575"/>
              <a:ext cx="83725" cy="59300"/>
            </a:xfrm>
            <a:custGeom>
              <a:rect b="b" l="l" r="r" t="t"/>
              <a:pathLst>
                <a:path extrusionOk="0" h="2372" w="3349">
                  <a:moveTo>
                    <a:pt x="3348" y="0"/>
                  </a:moveTo>
                  <a:lnTo>
                    <a:pt x="2882" y="26"/>
                  </a:lnTo>
                  <a:lnTo>
                    <a:pt x="0" y="2372"/>
                  </a:lnTo>
                  <a:lnTo>
                    <a:pt x="442" y="234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3"/>
            <p:cNvSpPr/>
            <p:nvPr/>
          </p:nvSpPr>
          <p:spPr>
            <a:xfrm>
              <a:off x="5897250" y="1072975"/>
              <a:ext cx="82200" cy="59075"/>
            </a:xfrm>
            <a:custGeom>
              <a:rect b="b" l="l" r="r" t="t"/>
              <a:pathLst>
                <a:path extrusionOk="0" h="2363" w="3288">
                  <a:moveTo>
                    <a:pt x="3288" y="1"/>
                  </a:moveTo>
                  <a:lnTo>
                    <a:pt x="2823" y="26"/>
                  </a:lnTo>
                  <a:lnTo>
                    <a:pt x="1" y="2363"/>
                  </a:lnTo>
                  <a:lnTo>
                    <a:pt x="439" y="234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3"/>
            <p:cNvSpPr/>
            <p:nvPr/>
          </p:nvSpPr>
          <p:spPr>
            <a:xfrm>
              <a:off x="5873275" y="1074375"/>
              <a:ext cx="80675" cy="58850"/>
            </a:xfrm>
            <a:custGeom>
              <a:rect b="b" l="l" r="r" t="t"/>
              <a:pathLst>
                <a:path extrusionOk="0" h="2354" w="3227">
                  <a:moveTo>
                    <a:pt x="3226" y="1"/>
                  </a:moveTo>
                  <a:lnTo>
                    <a:pt x="2765" y="26"/>
                  </a:lnTo>
                  <a:lnTo>
                    <a:pt x="1" y="2353"/>
                  </a:lnTo>
                  <a:lnTo>
                    <a:pt x="437" y="233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3"/>
            <p:cNvSpPr/>
            <p:nvPr/>
          </p:nvSpPr>
          <p:spPr>
            <a:xfrm>
              <a:off x="5848575" y="1076100"/>
              <a:ext cx="79650" cy="59025"/>
            </a:xfrm>
            <a:custGeom>
              <a:rect b="b" l="l" r="r" t="t"/>
              <a:pathLst>
                <a:path extrusionOk="0" h="2361" w="3186">
                  <a:moveTo>
                    <a:pt x="3185" y="0"/>
                  </a:moveTo>
                  <a:lnTo>
                    <a:pt x="2706" y="42"/>
                  </a:lnTo>
                  <a:lnTo>
                    <a:pt x="1" y="2360"/>
                  </a:lnTo>
                  <a:lnTo>
                    <a:pt x="453" y="232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3"/>
            <p:cNvSpPr/>
            <p:nvPr/>
          </p:nvSpPr>
          <p:spPr>
            <a:xfrm>
              <a:off x="5823775" y="1078400"/>
              <a:ext cx="78125" cy="58775"/>
            </a:xfrm>
            <a:custGeom>
              <a:rect b="b" l="l" r="r" t="t"/>
              <a:pathLst>
                <a:path extrusionOk="0" h="2351" w="3125">
                  <a:moveTo>
                    <a:pt x="3124" y="1"/>
                  </a:moveTo>
                  <a:lnTo>
                    <a:pt x="2648" y="42"/>
                  </a:lnTo>
                  <a:lnTo>
                    <a:pt x="1" y="2350"/>
                  </a:lnTo>
                  <a:lnTo>
                    <a:pt x="450" y="23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3"/>
            <p:cNvSpPr/>
            <p:nvPr/>
          </p:nvSpPr>
          <p:spPr>
            <a:xfrm>
              <a:off x="5799150" y="1080700"/>
              <a:ext cx="76575" cy="58475"/>
            </a:xfrm>
            <a:custGeom>
              <a:rect b="b" l="l" r="r" t="t"/>
              <a:pathLst>
                <a:path extrusionOk="0" h="2339" w="3063">
                  <a:moveTo>
                    <a:pt x="3062" y="0"/>
                  </a:moveTo>
                  <a:lnTo>
                    <a:pt x="2589" y="42"/>
                  </a:lnTo>
                  <a:lnTo>
                    <a:pt x="0" y="2338"/>
                  </a:lnTo>
                  <a:lnTo>
                    <a:pt x="448" y="230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3"/>
            <p:cNvSpPr/>
            <p:nvPr/>
          </p:nvSpPr>
          <p:spPr>
            <a:xfrm>
              <a:off x="5773700" y="1083350"/>
              <a:ext cx="75550" cy="58600"/>
            </a:xfrm>
            <a:custGeom>
              <a:rect b="b" l="l" r="r" t="t"/>
              <a:pathLst>
                <a:path extrusionOk="0" h="2344" w="3022">
                  <a:moveTo>
                    <a:pt x="3021" y="1"/>
                  </a:moveTo>
                  <a:lnTo>
                    <a:pt x="2531" y="59"/>
                  </a:lnTo>
                  <a:lnTo>
                    <a:pt x="1" y="2344"/>
                  </a:lnTo>
                  <a:lnTo>
                    <a:pt x="465" y="229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3"/>
            <p:cNvSpPr/>
            <p:nvPr/>
          </p:nvSpPr>
          <p:spPr>
            <a:xfrm>
              <a:off x="5748325" y="1086550"/>
              <a:ext cx="74000" cy="58275"/>
            </a:xfrm>
            <a:custGeom>
              <a:rect b="b" l="l" r="r" t="t"/>
              <a:pathLst>
                <a:path extrusionOk="0" h="2331" w="2960">
                  <a:moveTo>
                    <a:pt x="2960" y="0"/>
                  </a:moveTo>
                  <a:lnTo>
                    <a:pt x="2472" y="57"/>
                  </a:lnTo>
                  <a:lnTo>
                    <a:pt x="1" y="2331"/>
                  </a:lnTo>
                  <a:lnTo>
                    <a:pt x="461" y="22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3"/>
            <p:cNvSpPr/>
            <p:nvPr/>
          </p:nvSpPr>
          <p:spPr>
            <a:xfrm>
              <a:off x="5723050" y="1089675"/>
              <a:ext cx="72500" cy="58000"/>
            </a:xfrm>
            <a:custGeom>
              <a:rect b="b" l="l" r="r" t="t"/>
              <a:pathLst>
                <a:path extrusionOk="0" h="2320" w="2900">
                  <a:moveTo>
                    <a:pt x="2900" y="1"/>
                  </a:moveTo>
                  <a:lnTo>
                    <a:pt x="2414" y="57"/>
                  </a:lnTo>
                  <a:lnTo>
                    <a:pt x="1" y="2319"/>
                  </a:lnTo>
                  <a:lnTo>
                    <a:pt x="460" y="226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3"/>
            <p:cNvSpPr/>
            <p:nvPr/>
          </p:nvSpPr>
          <p:spPr>
            <a:xfrm>
              <a:off x="5697000" y="1093250"/>
              <a:ext cx="71425" cy="58100"/>
            </a:xfrm>
            <a:custGeom>
              <a:rect b="b" l="l" r="r" t="t"/>
              <a:pathLst>
                <a:path extrusionOk="0" h="2324" w="2857">
                  <a:moveTo>
                    <a:pt x="2856" y="1"/>
                  </a:moveTo>
                  <a:lnTo>
                    <a:pt x="2356" y="73"/>
                  </a:lnTo>
                  <a:lnTo>
                    <a:pt x="0" y="2324"/>
                  </a:lnTo>
                  <a:lnTo>
                    <a:pt x="474" y="225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3"/>
            <p:cNvSpPr/>
            <p:nvPr/>
          </p:nvSpPr>
          <p:spPr>
            <a:xfrm>
              <a:off x="5671025" y="1097250"/>
              <a:ext cx="69900" cy="57775"/>
            </a:xfrm>
            <a:custGeom>
              <a:rect b="b" l="l" r="r" t="t"/>
              <a:pathLst>
                <a:path extrusionOk="0" h="2311" w="2796">
                  <a:moveTo>
                    <a:pt x="2796" y="1"/>
                  </a:moveTo>
                  <a:lnTo>
                    <a:pt x="2299" y="73"/>
                  </a:lnTo>
                  <a:lnTo>
                    <a:pt x="1" y="2310"/>
                  </a:lnTo>
                  <a:lnTo>
                    <a:pt x="473" y="224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3"/>
            <p:cNvSpPr/>
            <p:nvPr/>
          </p:nvSpPr>
          <p:spPr>
            <a:xfrm>
              <a:off x="5645200" y="1101250"/>
              <a:ext cx="68400" cy="57425"/>
            </a:xfrm>
            <a:custGeom>
              <a:rect b="b" l="l" r="r" t="t"/>
              <a:pathLst>
                <a:path extrusionOk="0" h="2297" w="2736">
                  <a:moveTo>
                    <a:pt x="2736" y="1"/>
                  </a:moveTo>
                  <a:lnTo>
                    <a:pt x="2240" y="72"/>
                  </a:lnTo>
                  <a:lnTo>
                    <a:pt x="1" y="2297"/>
                  </a:lnTo>
                  <a:lnTo>
                    <a:pt x="469" y="22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3"/>
            <p:cNvSpPr/>
            <p:nvPr/>
          </p:nvSpPr>
          <p:spPr>
            <a:xfrm>
              <a:off x="5618600" y="1105700"/>
              <a:ext cx="67300" cy="57475"/>
            </a:xfrm>
            <a:custGeom>
              <a:rect b="b" l="l" r="r" t="t"/>
              <a:pathLst>
                <a:path extrusionOk="0" h="2299" w="2692">
                  <a:moveTo>
                    <a:pt x="2692" y="1"/>
                  </a:moveTo>
                  <a:lnTo>
                    <a:pt x="2182" y="88"/>
                  </a:lnTo>
                  <a:lnTo>
                    <a:pt x="0" y="2299"/>
                  </a:lnTo>
                  <a:lnTo>
                    <a:pt x="484" y="221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3"/>
            <p:cNvSpPr/>
            <p:nvPr/>
          </p:nvSpPr>
          <p:spPr>
            <a:xfrm>
              <a:off x="5592100" y="1110525"/>
              <a:ext cx="65825" cy="57125"/>
            </a:xfrm>
            <a:custGeom>
              <a:rect b="b" l="l" r="r" t="t"/>
              <a:pathLst>
                <a:path extrusionOk="0" h="2285" w="2633">
                  <a:moveTo>
                    <a:pt x="2632" y="1"/>
                  </a:moveTo>
                  <a:lnTo>
                    <a:pt x="2126" y="88"/>
                  </a:lnTo>
                  <a:lnTo>
                    <a:pt x="1" y="2285"/>
                  </a:lnTo>
                  <a:lnTo>
                    <a:pt x="482" y="220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3"/>
            <p:cNvSpPr/>
            <p:nvPr/>
          </p:nvSpPr>
          <p:spPr>
            <a:xfrm>
              <a:off x="5565750" y="1115325"/>
              <a:ext cx="64325" cy="56750"/>
            </a:xfrm>
            <a:custGeom>
              <a:rect b="b" l="l" r="r" t="t"/>
              <a:pathLst>
                <a:path extrusionOk="0" h="2270" w="2573">
                  <a:moveTo>
                    <a:pt x="2572" y="0"/>
                  </a:moveTo>
                  <a:lnTo>
                    <a:pt x="2068" y="88"/>
                  </a:lnTo>
                  <a:lnTo>
                    <a:pt x="1" y="2270"/>
                  </a:lnTo>
                  <a:lnTo>
                    <a:pt x="480" y="219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3"/>
            <p:cNvSpPr/>
            <p:nvPr/>
          </p:nvSpPr>
          <p:spPr>
            <a:xfrm>
              <a:off x="5538700" y="1120575"/>
              <a:ext cx="63200" cy="56800"/>
            </a:xfrm>
            <a:custGeom>
              <a:rect b="b" l="l" r="r" t="t"/>
              <a:pathLst>
                <a:path extrusionOk="0" h="2272" w="2528">
                  <a:moveTo>
                    <a:pt x="2527" y="1"/>
                  </a:moveTo>
                  <a:lnTo>
                    <a:pt x="2010" y="104"/>
                  </a:lnTo>
                  <a:lnTo>
                    <a:pt x="0" y="2271"/>
                  </a:lnTo>
                  <a:lnTo>
                    <a:pt x="492" y="217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3"/>
            <p:cNvSpPr/>
            <p:nvPr/>
          </p:nvSpPr>
          <p:spPr>
            <a:xfrm>
              <a:off x="5511750" y="1126225"/>
              <a:ext cx="61725" cy="56375"/>
            </a:xfrm>
            <a:custGeom>
              <a:rect b="b" l="l" r="r" t="t"/>
              <a:pathLst>
                <a:path extrusionOk="0" h="2255" w="2469">
                  <a:moveTo>
                    <a:pt x="2468" y="0"/>
                  </a:moveTo>
                  <a:lnTo>
                    <a:pt x="1953" y="102"/>
                  </a:lnTo>
                  <a:lnTo>
                    <a:pt x="1" y="2255"/>
                  </a:lnTo>
                  <a:lnTo>
                    <a:pt x="490" y="216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3"/>
            <p:cNvSpPr/>
            <p:nvPr/>
          </p:nvSpPr>
          <p:spPr>
            <a:xfrm>
              <a:off x="5484950" y="1131800"/>
              <a:ext cx="60250" cy="56025"/>
            </a:xfrm>
            <a:custGeom>
              <a:rect b="b" l="l" r="r" t="t"/>
              <a:pathLst>
                <a:path extrusionOk="0" h="2241" w="2410">
                  <a:moveTo>
                    <a:pt x="2409" y="0"/>
                  </a:moveTo>
                  <a:lnTo>
                    <a:pt x="1895" y="103"/>
                  </a:lnTo>
                  <a:lnTo>
                    <a:pt x="1" y="2240"/>
                  </a:lnTo>
                  <a:lnTo>
                    <a:pt x="488" y="214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3"/>
            <p:cNvSpPr/>
            <p:nvPr/>
          </p:nvSpPr>
          <p:spPr>
            <a:xfrm>
              <a:off x="5457525" y="1137850"/>
              <a:ext cx="59050" cy="55975"/>
            </a:xfrm>
            <a:custGeom>
              <a:rect b="b" l="l" r="r" t="t"/>
              <a:pathLst>
                <a:path extrusionOk="0" h="2239" w="2362">
                  <a:moveTo>
                    <a:pt x="2361" y="1"/>
                  </a:moveTo>
                  <a:lnTo>
                    <a:pt x="1837" y="118"/>
                  </a:lnTo>
                  <a:lnTo>
                    <a:pt x="1" y="2238"/>
                  </a:lnTo>
                  <a:lnTo>
                    <a:pt x="499" y="212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3"/>
            <p:cNvSpPr/>
            <p:nvPr/>
          </p:nvSpPr>
          <p:spPr>
            <a:xfrm>
              <a:off x="5430225" y="1144250"/>
              <a:ext cx="57550" cy="55550"/>
            </a:xfrm>
            <a:custGeom>
              <a:rect b="b" l="l" r="r" t="t"/>
              <a:pathLst>
                <a:path extrusionOk="0" h="2222" w="2302">
                  <a:moveTo>
                    <a:pt x="2301" y="1"/>
                  </a:moveTo>
                  <a:lnTo>
                    <a:pt x="1779" y="116"/>
                  </a:lnTo>
                  <a:lnTo>
                    <a:pt x="0" y="2221"/>
                  </a:lnTo>
                  <a:lnTo>
                    <a:pt x="496" y="211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3"/>
            <p:cNvSpPr/>
            <p:nvPr/>
          </p:nvSpPr>
          <p:spPr>
            <a:xfrm>
              <a:off x="5403000" y="1150600"/>
              <a:ext cx="56100" cy="55175"/>
            </a:xfrm>
            <a:custGeom>
              <a:rect b="b" l="l" r="r" t="t"/>
              <a:pathLst>
                <a:path extrusionOk="0" h="2207" w="2244">
                  <a:moveTo>
                    <a:pt x="2244" y="0"/>
                  </a:moveTo>
                  <a:lnTo>
                    <a:pt x="1721" y="118"/>
                  </a:lnTo>
                  <a:lnTo>
                    <a:pt x="1" y="2207"/>
                  </a:lnTo>
                  <a:lnTo>
                    <a:pt x="496" y="209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3"/>
            <p:cNvSpPr/>
            <p:nvPr/>
          </p:nvSpPr>
          <p:spPr>
            <a:xfrm>
              <a:off x="5375225" y="1157450"/>
              <a:ext cx="54900" cy="55075"/>
            </a:xfrm>
            <a:custGeom>
              <a:rect b="b" l="l" r="r" t="t"/>
              <a:pathLst>
                <a:path extrusionOk="0" h="2203" w="2196">
                  <a:moveTo>
                    <a:pt x="2195" y="0"/>
                  </a:moveTo>
                  <a:lnTo>
                    <a:pt x="1664" y="130"/>
                  </a:lnTo>
                  <a:lnTo>
                    <a:pt x="1" y="2202"/>
                  </a:lnTo>
                  <a:lnTo>
                    <a:pt x="505" y="20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3"/>
            <p:cNvSpPr/>
            <p:nvPr/>
          </p:nvSpPr>
          <p:spPr>
            <a:xfrm>
              <a:off x="5347600" y="1164575"/>
              <a:ext cx="53375" cy="54625"/>
            </a:xfrm>
            <a:custGeom>
              <a:rect b="b" l="l" r="r" t="t"/>
              <a:pathLst>
                <a:path extrusionOk="0" h="2185" w="2135">
                  <a:moveTo>
                    <a:pt x="2134" y="1"/>
                  </a:moveTo>
                  <a:lnTo>
                    <a:pt x="1606" y="130"/>
                  </a:lnTo>
                  <a:lnTo>
                    <a:pt x="1" y="2185"/>
                  </a:lnTo>
                  <a:lnTo>
                    <a:pt x="502" y="206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3"/>
            <p:cNvSpPr/>
            <p:nvPr/>
          </p:nvSpPr>
          <p:spPr>
            <a:xfrm>
              <a:off x="5320000" y="1171675"/>
              <a:ext cx="51925" cy="54300"/>
            </a:xfrm>
            <a:custGeom>
              <a:rect b="b" l="l" r="r" t="t"/>
              <a:pathLst>
                <a:path extrusionOk="0" h="2172" w="2077">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3"/>
            <p:cNvSpPr/>
            <p:nvPr/>
          </p:nvSpPr>
          <p:spPr>
            <a:xfrm>
              <a:off x="5291950" y="1179300"/>
              <a:ext cx="50650" cy="54100"/>
            </a:xfrm>
            <a:custGeom>
              <a:rect b="b" l="l" r="r" t="t"/>
              <a:pathLst>
                <a:path extrusionOk="0" h="2164" w="2026">
                  <a:moveTo>
                    <a:pt x="2026" y="0"/>
                  </a:moveTo>
                  <a:lnTo>
                    <a:pt x="1490" y="143"/>
                  </a:lnTo>
                  <a:lnTo>
                    <a:pt x="1" y="2163"/>
                  </a:lnTo>
                  <a:lnTo>
                    <a:pt x="510" y="202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3"/>
            <p:cNvSpPr/>
            <p:nvPr/>
          </p:nvSpPr>
          <p:spPr>
            <a:xfrm>
              <a:off x="5275450" y="1183950"/>
              <a:ext cx="49750" cy="53800"/>
            </a:xfrm>
            <a:custGeom>
              <a:rect b="b" l="l" r="r" t="t"/>
              <a:pathLst>
                <a:path extrusionOk="0" h="2152" w="1990">
                  <a:moveTo>
                    <a:pt x="1990" y="1"/>
                  </a:moveTo>
                  <a:lnTo>
                    <a:pt x="1455" y="143"/>
                  </a:lnTo>
                  <a:lnTo>
                    <a:pt x="0" y="2152"/>
                  </a:lnTo>
                  <a:lnTo>
                    <a:pt x="508" y="201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3"/>
            <p:cNvSpPr/>
            <p:nvPr/>
          </p:nvSpPr>
          <p:spPr>
            <a:xfrm>
              <a:off x="5247600" y="1191800"/>
              <a:ext cx="48225" cy="53300"/>
            </a:xfrm>
            <a:custGeom>
              <a:rect b="b" l="l" r="r" t="t"/>
              <a:pathLst>
                <a:path extrusionOk="0" h="2132" w="1929">
                  <a:moveTo>
                    <a:pt x="1929" y="0"/>
                  </a:moveTo>
                  <a:lnTo>
                    <a:pt x="1397" y="142"/>
                  </a:lnTo>
                  <a:lnTo>
                    <a:pt x="0" y="2132"/>
                  </a:lnTo>
                  <a:lnTo>
                    <a:pt x="506" y="19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3"/>
            <p:cNvSpPr/>
            <p:nvPr/>
          </p:nvSpPr>
          <p:spPr>
            <a:xfrm>
              <a:off x="5219375" y="1199875"/>
              <a:ext cx="47025" cy="53175"/>
            </a:xfrm>
            <a:custGeom>
              <a:rect b="b" l="l" r="r" t="t"/>
              <a:pathLst>
                <a:path extrusionOk="0" h="2127" w="1881">
                  <a:moveTo>
                    <a:pt x="1880" y="1"/>
                  </a:moveTo>
                  <a:lnTo>
                    <a:pt x="1339" y="157"/>
                  </a:lnTo>
                  <a:lnTo>
                    <a:pt x="0" y="2127"/>
                  </a:lnTo>
                  <a:lnTo>
                    <a:pt x="515" y="198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3"/>
            <p:cNvSpPr/>
            <p:nvPr/>
          </p:nvSpPr>
          <p:spPr>
            <a:xfrm>
              <a:off x="5191150" y="1208425"/>
              <a:ext cx="45525" cy="52725"/>
            </a:xfrm>
            <a:custGeom>
              <a:rect b="b" l="l" r="r" t="t"/>
              <a:pathLst>
                <a:path extrusionOk="0" h="2109" w="1821">
                  <a:moveTo>
                    <a:pt x="1820" y="1"/>
                  </a:moveTo>
                  <a:lnTo>
                    <a:pt x="1281" y="156"/>
                  </a:lnTo>
                  <a:lnTo>
                    <a:pt x="1" y="2108"/>
                  </a:lnTo>
                  <a:lnTo>
                    <a:pt x="513" y="196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3"/>
            <p:cNvSpPr/>
            <p:nvPr/>
          </p:nvSpPr>
          <p:spPr>
            <a:xfrm>
              <a:off x="5163050" y="1216975"/>
              <a:ext cx="44000" cy="52200"/>
            </a:xfrm>
            <a:custGeom>
              <a:rect b="b" l="l" r="r" t="t"/>
              <a:pathLst>
                <a:path extrusionOk="0" h="2088" w="1760">
                  <a:moveTo>
                    <a:pt x="1760" y="0"/>
                  </a:moveTo>
                  <a:lnTo>
                    <a:pt x="1223" y="155"/>
                  </a:lnTo>
                  <a:lnTo>
                    <a:pt x="1" y="2087"/>
                  </a:lnTo>
                  <a:lnTo>
                    <a:pt x="512" y="19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3"/>
            <p:cNvSpPr/>
            <p:nvPr/>
          </p:nvSpPr>
          <p:spPr>
            <a:xfrm>
              <a:off x="5134575" y="1225800"/>
              <a:ext cx="42750" cy="52050"/>
            </a:xfrm>
            <a:custGeom>
              <a:rect b="b" l="l" r="r" t="t"/>
              <a:pathLst>
                <a:path extrusionOk="0" h="2082" w="1710">
                  <a:moveTo>
                    <a:pt x="1710" y="1"/>
                  </a:moveTo>
                  <a:lnTo>
                    <a:pt x="1165" y="169"/>
                  </a:lnTo>
                  <a:lnTo>
                    <a:pt x="1" y="2082"/>
                  </a:lnTo>
                  <a:lnTo>
                    <a:pt x="519" y="19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3"/>
            <p:cNvSpPr/>
            <p:nvPr/>
          </p:nvSpPr>
          <p:spPr>
            <a:xfrm>
              <a:off x="5106175" y="1235050"/>
              <a:ext cx="41250" cy="51525"/>
            </a:xfrm>
            <a:custGeom>
              <a:rect b="b" l="l" r="r" t="t"/>
              <a:pathLst>
                <a:path extrusionOk="0" h="2061" w="1650">
                  <a:moveTo>
                    <a:pt x="1649" y="1"/>
                  </a:moveTo>
                  <a:lnTo>
                    <a:pt x="1107" y="168"/>
                  </a:lnTo>
                  <a:lnTo>
                    <a:pt x="0" y="2060"/>
                  </a:lnTo>
                  <a:lnTo>
                    <a:pt x="516" y="190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3"/>
            <p:cNvSpPr/>
            <p:nvPr/>
          </p:nvSpPr>
          <p:spPr>
            <a:xfrm>
              <a:off x="5077825" y="1244250"/>
              <a:ext cx="39775" cy="51025"/>
            </a:xfrm>
            <a:custGeom>
              <a:rect b="b" l="l" r="r" t="t"/>
              <a:pathLst>
                <a:path extrusionOk="0" h="2041" w="1591">
                  <a:moveTo>
                    <a:pt x="1590" y="0"/>
                  </a:moveTo>
                  <a:lnTo>
                    <a:pt x="1049" y="169"/>
                  </a:lnTo>
                  <a:lnTo>
                    <a:pt x="0" y="2041"/>
                  </a:lnTo>
                  <a:lnTo>
                    <a:pt x="516" y="188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3"/>
            <p:cNvSpPr/>
            <p:nvPr/>
          </p:nvSpPr>
          <p:spPr>
            <a:xfrm>
              <a:off x="5049175" y="1253850"/>
              <a:ext cx="38450" cy="50800"/>
            </a:xfrm>
            <a:custGeom>
              <a:rect b="b" l="l" r="r" t="t"/>
              <a:pathLst>
                <a:path extrusionOk="0" h="2032" w="1538">
                  <a:moveTo>
                    <a:pt x="1538" y="0"/>
                  </a:moveTo>
                  <a:lnTo>
                    <a:pt x="991" y="179"/>
                  </a:lnTo>
                  <a:lnTo>
                    <a:pt x="0" y="2032"/>
                  </a:lnTo>
                  <a:lnTo>
                    <a:pt x="521" y="186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3"/>
            <p:cNvSpPr/>
            <p:nvPr/>
          </p:nvSpPr>
          <p:spPr>
            <a:xfrm>
              <a:off x="5020600" y="1263725"/>
              <a:ext cx="37000" cy="50275"/>
            </a:xfrm>
            <a:custGeom>
              <a:rect b="b" l="l" r="r" t="t"/>
              <a:pathLst>
                <a:path extrusionOk="0" h="2011" w="1480">
                  <a:moveTo>
                    <a:pt x="1479" y="0"/>
                  </a:moveTo>
                  <a:lnTo>
                    <a:pt x="934" y="179"/>
                  </a:lnTo>
                  <a:lnTo>
                    <a:pt x="1" y="2011"/>
                  </a:lnTo>
                  <a:lnTo>
                    <a:pt x="519" y="184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3"/>
            <p:cNvSpPr/>
            <p:nvPr/>
          </p:nvSpPr>
          <p:spPr>
            <a:xfrm>
              <a:off x="4992025" y="1273575"/>
              <a:ext cx="35575" cy="49850"/>
            </a:xfrm>
            <a:custGeom>
              <a:rect b="b" l="l" r="r" t="t"/>
              <a:pathLst>
                <a:path extrusionOk="0" h="1994" w="1423">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3"/>
            <p:cNvSpPr/>
            <p:nvPr/>
          </p:nvSpPr>
          <p:spPr>
            <a:xfrm>
              <a:off x="4963275" y="1283925"/>
              <a:ext cx="34200" cy="49475"/>
            </a:xfrm>
            <a:custGeom>
              <a:rect b="b" l="l" r="r" t="t"/>
              <a:pathLst>
                <a:path extrusionOk="0" h="1979" w="1368">
                  <a:moveTo>
                    <a:pt x="1367" y="0"/>
                  </a:moveTo>
                  <a:lnTo>
                    <a:pt x="818" y="191"/>
                  </a:lnTo>
                  <a:lnTo>
                    <a:pt x="0" y="1979"/>
                  </a:lnTo>
                  <a:lnTo>
                    <a:pt x="523" y="179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3"/>
            <p:cNvSpPr/>
            <p:nvPr/>
          </p:nvSpPr>
          <p:spPr>
            <a:xfrm>
              <a:off x="4934575" y="1294400"/>
              <a:ext cx="32725" cy="48925"/>
            </a:xfrm>
            <a:custGeom>
              <a:rect b="b" l="l" r="r" t="t"/>
              <a:pathLst>
                <a:path extrusionOk="0" h="1957" w="1309">
                  <a:moveTo>
                    <a:pt x="1308" y="0"/>
                  </a:moveTo>
                  <a:lnTo>
                    <a:pt x="761" y="191"/>
                  </a:lnTo>
                  <a:lnTo>
                    <a:pt x="0" y="1957"/>
                  </a:lnTo>
                  <a:lnTo>
                    <a:pt x="522" y="177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3"/>
            <p:cNvSpPr/>
            <p:nvPr/>
          </p:nvSpPr>
          <p:spPr>
            <a:xfrm>
              <a:off x="4905850" y="1304850"/>
              <a:ext cx="31350" cy="48650"/>
            </a:xfrm>
            <a:custGeom>
              <a:rect b="b" l="l" r="r" t="t"/>
              <a:pathLst>
                <a:path extrusionOk="0" h="1946" w="1254">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3"/>
            <p:cNvSpPr/>
            <p:nvPr/>
          </p:nvSpPr>
          <p:spPr>
            <a:xfrm>
              <a:off x="4877000" y="1315900"/>
              <a:ext cx="29925" cy="48125"/>
            </a:xfrm>
            <a:custGeom>
              <a:rect b="b" l="l" r="r" t="t"/>
              <a:pathLst>
                <a:path extrusionOk="0" h="1925" w="1197">
                  <a:moveTo>
                    <a:pt x="0" y="1925"/>
                  </a:moveTo>
                  <a:lnTo>
                    <a:pt x="525" y="1733"/>
                  </a:lnTo>
                  <a:lnTo>
                    <a:pt x="1197" y="1"/>
                  </a:lnTo>
                  <a:lnTo>
                    <a:pt x="647" y="20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3"/>
            <p:cNvSpPr/>
            <p:nvPr/>
          </p:nvSpPr>
          <p:spPr>
            <a:xfrm>
              <a:off x="4848225" y="1326975"/>
              <a:ext cx="28475" cy="47575"/>
            </a:xfrm>
            <a:custGeom>
              <a:rect b="b" l="l" r="r" t="t"/>
              <a:pathLst>
                <a:path extrusionOk="0" h="1903" w="1139">
                  <a:moveTo>
                    <a:pt x="523" y="1711"/>
                  </a:moveTo>
                  <a:lnTo>
                    <a:pt x="1139" y="1"/>
                  </a:lnTo>
                  <a:lnTo>
                    <a:pt x="590" y="202"/>
                  </a:lnTo>
                  <a:lnTo>
                    <a:pt x="0" y="190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3"/>
            <p:cNvSpPr/>
            <p:nvPr/>
          </p:nvSpPr>
          <p:spPr>
            <a:xfrm>
              <a:off x="4819375" y="1338100"/>
              <a:ext cx="27125" cy="47275"/>
            </a:xfrm>
            <a:custGeom>
              <a:rect b="b" l="l" r="r" t="t"/>
              <a:pathLst>
                <a:path extrusionOk="0" h="1891" w="1085">
                  <a:moveTo>
                    <a:pt x="527" y="1688"/>
                  </a:moveTo>
                  <a:lnTo>
                    <a:pt x="1085" y="0"/>
                  </a:lnTo>
                  <a:lnTo>
                    <a:pt x="533" y="213"/>
                  </a:lnTo>
                  <a:lnTo>
                    <a:pt x="0" y="189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3"/>
            <p:cNvSpPr/>
            <p:nvPr/>
          </p:nvSpPr>
          <p:spPr>
            <a:xfrm>
              <a:off x="4790475" y="1349775"/>
              <a:ext cx="25700" cy="46700"/>
            </a:xfrm>
            <a:custGeom>
              <a:rect b="b" l="l" r="r" t="t"/>
              <a:pathLst>
                <a:path extrusionOk="0" h="1868" w="1028">
                  <a:moveTo>
                    <a:pt x="525" y="1666"/>
                  </a:moveTo>
                  <a:lnTo>
                    <a:pt x="1028" y="1"/>
                  </a:lnTo>
                  <a:lnTo>
                    <a:pt x="477" y="214"/>
                  </a:lnTo>
                  <a:lnTo>
                    <a:pt x="1" y="186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3"/>
            <p:cNvSpPr/>
            <p:nvPr/>
          </p:nvSpPr>
          <p:spPr>
            <a:xfrm>
              <a:off x="4761650" y="1361450"/>
              <a:ext cx="24250" cy="46100"/>
            </a:xfrm>
            <a:custGeom>
              <a:rect b="b" l="l" r="r" t="t"/>
              <a:pathLst>
                <a:path extrusionOk="0" h="1844" w="970">
                  <a:moveTo>
                    <a:pt x="524" y="1642"/>
                  </a:moveTo>
                  <a:lnTo>
                    <a:pt x="970" y="0"/>
                  </a:lnTo>
                  <a:lnTo>
                    <a:pt x="421" y="212"/>
                  </a:lnTo>
                  <a:lnTo>
                    <a:pt x="1" y="18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3"/>
            <p:cNvSpPr/>
            <p:nvPr/>
          </p:nvSpPr>
          <p:spPr>
            <a:xfrm>
              <a:off x="4732750" y="1373275"/>
              <a:ext cx="22900" cy="45775"/>
            </a:xfrm>
            <a:custGeom>
              <a:rect b="b" l="l" r="r" t="t"/>
              <a:pathLst>
                <a:path extrusionOk="0" h="1831" w="916">
                  <a:moveTo>
                    <a:pt x="526" y="1618"/>
                  </a:moveTo>
                  <a:lnTo>
                    <a:pt x="916" y="0"/>
                  </a:lnTo>
                  <a:lnTo>
                    <a:pt x="365" y="222"/>
                  </a:lnTo>
                  <a:lnTo>
                    <a:pt x="1" y="183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3"/>
            <p:cNvSpPr/>
            <p:nvPr/>
          </p:nvSpPr>
          <p:spPr>
            <a:xfrm>
              <a:off x="4646100" y="1410175"/>
              <a:ext cx="18700" cy="44225"/>
            </a:xfrm>
            <a:custGeom>
              <a:rect b="b" l="l" r="r" t="t"/>
              <a:pathLst>
                <a:path extrusionOk="0" h="1769" w="748">
                  <a:moveTo>
                    <a:pt x="748" y="1"/>
                  </a:moveTo>
                  <a:lnTo>
                    <a:pt x="197" y="233"/>
                  </a:lnTo>
                  <a:lnTo>
                    <a:pt x="1" y="1769"/>
                  </a:lnTo>
                  <a:lnTo>
                    <a:pt x="526" y="154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3"/>
            <p:cNvSpPr/>
            <p:nvPr/>
          </p:nvSpPr>
          <p:spPr>
            <a:xfrm>
              <a:off x="4617225" y="1422950"/>
              <a:ext cx="17300" cy="43625"/>
            </a:xfrm>
            <a:custGeom>
              <a:rect b="b" l="l" r="r" t="t"/>
              <a:pathLst>
                <a:path extrusionOk="0" h="1745" w="692">
                  <a:moveTo>
                    <a:pt x="692" y="0"/>
                  </a:moveTo>
                  <a:lnTo>
                    <a:pt x="141" y="232"/>
                  </a:lnTo>
                  <a:lnTo>
                    <a:pt x="1" y="1744"/>
                  </a:lnTo>
                  <a:lnTo>
                    <a:pt x="525" y="152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3"/>
            <p:cNvSpPr/>
            <p:nvPr/>
          </p:nvSpPr>
          <p:spPr>
            <a:xfrm>
              <a:off x="4588400" y="1435700"/>
              <a:ext cx="15875" cy="43025"/>
            </a:xfrm>
            <a:custGeom>
              <a:rect b="b" l="l" r="r" t="t"/>
              <a:pathLst>
                <a:path extrusionOk="0" h="1721" w="635">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3"/>
            <p:cNvSpPr/>
            <p:nvPr/>
          </p:nvSpPr>
          <p:spPr>
            <a:xfrm>
              <a:off x="4559550" y="1448800"/>
              <a:ext cx="14500" cy="42625"/>
            </a:xfrm>
            <a:custGeom>
              <a:rect b="b" l="l" r="r" t="t"/>
              <a:pathLst>
                <a:path extrusionOk="0" h="1705" w="580">
                  <a:moveTo>
                    <a:pt x="580" y="0"/>
                  </a:moveTo>
                  <a:lnTo>
                    <a:pt x="30" y="242"/>
                  </a:lnTo>
                  <a:lnTo>
                    <a:pt x="0" y="1704"/>
                  </a:lnTo>
                  <a:lnTo>
                    <a:pt x="525" y="147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3"/>
            <p:cNvSpPr/>
            <p:nvPr/>
          </p:nvSpPr>
          <p:spPr>
            <a:xfrm>
              <a:off x="4530100" y="1462075"/>
              <a:ext cx="13750" cy="41975"/>
            </a:xfrm>
            <a:custGeom>
              <a:rect b="b" l="l" r="r" t="t"/>
              <a:pathLst>
                <a:path extrusionOk="0" h="1679" w="550">
                  <a:moveTo>
                    <a:pt x="550" y="1449"/>
                  </a:moveTo>
                  <a:lnTo>
                    <a:pt x="550" y="0"/>
                  </a:lnTo>
                  <a:lnTo>
                    <a:pt x="0" y="242"/>
                  </a:lnTo>
                  <a:lnTo>
                    <a:pt x="26" y="167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3"/>
            <p:cNvSpPr/>
            <p:nvPr/>
          </p:nvSpPr>
          <p:spPr>
            <a:xfrm>
              <a:off x="4499925" y="1475325"/>
              <a:ext cx="15125" cy="41525"/>
            </a:xfrm>
            <a:custGeom>
              <a:rect b="b" l="l" r="r" t="t"/>
              <a:pathLst>
                <a:path extrusionOk="0" h="1661" w="605">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3"/>
            <p:cNvSpPr/>
            <p:nvPr/>
          </p:nvSpPr>
          <p:spPr>
            <a:xfrm>
              <a:off x="4469825" y="1489050"/>
              <a:ext cx="16475" cy="40975"/>
            </a:xfrm>
            <a:custGeom>
              <a:rect b="b" l="l" r="r" t="t"/>
              <a:pathLst>
                <a:path extrusionOk="0" h="1639" w="659">
                  <a:moveTo>
                    <a:pt x="659" y="1399"/>
                  </a:moveTo>
                  <a:lnTo>
                    <a:pt x="548" y="1"/>
                  </a:lnTo>
                  <a:lnTo>
                    <a:pt x="1" y="251"/>
                  </a:lnTo>
                  <a:lnTo>
                    <a:pt x="135" y="163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3"/>
            <p:cNvSpPr/>
            <p:nvPr/>
          </p:nvSpPr>
          <p:spPr>
            <a:xfrm>
              <a:off x="4439725" y="1502825"/>
              <a:ext cx="17825" cy="40300"/>
            </a:xfrm>
            <a:custGeom>
              <a:rect b="b" l="l" r="r" t="t"/>
              <a:pathLst>
                <a:path extrusionOk="0" h="1612" w="713">
                  <a:moveTo>
                    <a:pt x="713" y="1374"/>
                  </a:moveTo>
                  <a:lnTo>
                    <a:pt x="547" y="0"/>
                  </a:lnTo>
                  <a:lnTo>
                    <a:pt x="1" y="251"/>
                  </a:lnTo>
                  <a:lnTo>
                    <a:pt x="190" y="161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3"/>
            <p:cNvSpPr/>
            <p:nvPr/>
          </p:nvSpPr>
          <p:spPr>
            <a:xfrm>
              <a:off x="4409700" y="1516625"/>
              <a:ext cx="19150" cy="39875"/>
            </a:xfrm>
            <a:custGeom>
              <a:rect b="b" l="l" r="r" t="t"/>
              <a:pathLst>
                <a:path extrusionOk="0" h="1595" w="766">
                  <a:moveTo>
                    <a:pt x="766" y="1347"/>
                  </a:moveTo>
                  <a:lnTo>
                    <a:pt x="546" y="0"/>
                  </a:lnTo>
                  <a:lnTo>
                    <a:pt x="0" y="260"/>
                  </a:lnTo>
                  <a:lnTo>
                    <a:pt x="245" y="15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3"/>
            <p:cNvSpPr/>
            <p:nvPr/>
          </p:nvSpPr>
          <p:spPr>
            <a:xfrm>
              <a:off x="4379700" y="1530875"/>
              <a:ext cx="20525" cy="39225"/>
            </a:xfrm>
            <a:custGeom>
              <a:rect b="b" l="l" r="r" t="t"/>
              <a:pathLst>
                <a:path extrusionOk="0" h="1569" w="821">
                  <a:moveTo>
                    <a:pt x="820" y="1321"/>
                  </a:moveTo>
                  <a:lnTo>
                    <a:pt x="546" y="1"/>
                  </a:lnTo>
                  <a:lnTo>
                    <a:pt x="1" y="260"/>
                  </a:lnTo>
                  <a:lnTo>
                    <a:pt x="300" y="15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53"/>
            <p:cNvSpPr/>
            <p:nvPr/>
          </p:nvSpPr>
          <p:spPr>
            <a:xfrm>
              <a:off x="4349750" y="1545125"/>
              <a:ext cx="21875" cy="38575"/>
            </a:xfrm>
            <a:custGeom>
              <a:rect b="b" l="l" r="r" t="t"/>
              <a:pathLst>
                <a:path extrusionOk="0" h="1543" w="875">
                  <a:moveTo>
                    <a:pt x="875" y="1296"/>
                  </a:moveTo>
                  <a:lnTo>
                    <a:pt x="545" y="1"/>
                  </a:lnTo>
                  <a:lnTo>
                    <a:pt x="1" y="260"/>
                  </a:lnTo>
                  <a:lnTo>
                    <a:pt x="354" y="1542"/>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53"/>
            <p:cNvSpPr/>
            <p:nvPr/>
          </p:nvSpPr>
          <p:spPr>
            <a:xfrm>
              <a:off x="4319900" y="1559500"/>
              <a:ext cx="23125" cy="38125"/>
            </a:xfrm>
            <a:custGeom>
              <a:rect b="b" l="l" r="r" t="t"/>
              <a:pathLst>
                <a:path extrusionOk="0" h="1525" w="925">
                  <a:moveTo>
                    <a:pt x="925" y="1268"/>
                  </a:moveTo>
                  <a:lnTo>
                    <a:pt x="543" y="1"/>
                  </a:lnTo>
                  <a:lnTo>
                    <a:pt x="0" y="269"/>
                  </a:lnTo>
                  <a:lnTo>
                    <a:pt x="408" y="152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3"/>
            <p:cNvSpPr/>
            <p:nvPr/>
          </p:nvSpPr>
          <p:spPr>
            <a:xfrm>
              <a:off x="4290075" y="1574250"/>
              <a:ext cx="24500" cy="37425"/>
            </a:xfrm>
            <a:custGeom>
              <a:rect b="b" l="l" r="r" t="t"/>
              <a:pathLst>
                <a:path extrusionOk="0" h="1497" w="980">
                  <a:moveTo>
                    <a:pt x="980" y="1241"/>
                  </a:moveTo>
                  <a:lnTo>
                    <a:pt x="543" y="0"/>
                  </a:lnTo>
                  <a:lnTo>
                    <a:pt x="0" y="268"/>
                  </a:lnTo>
                  <a:lnTo>
                    <a:pt x="463" y="149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3"/>
            <p:cNvSpPr/>
            <p:nvPr/>
          </p:nvSpPr>
          <p:spPr>
            <a:xfrm>
              <a:off x="4260275" y="1588925"/>
              <a:ext cx="25850" cy="36775"/>
            </a:xfrm>
            <a:custGeom>
              <a:rect b="b" l="l" r="r" t="t"/>
              <a:pathLst>
                <a:path extrusionOk="0" h="1471" w="1034">
                  <a:moveTo>
                    <a:pt x="1033" y="1216"/>
                  </a:moveTo>
                  <a:lnTo>
                    <a:pt x="542" y="1"/>
                  </a:lnTo>
                  <a:lnTo>
                    <a:pt x="0" y="268"/>
                  </a:lnTo>
                  <a:lnTo>
                    <a:pt x="516" y="147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3"/>
            <p:cNvSpPr/>
            <p:nvPr/>
          </p:nvSpPr>
          <p:spPr>
            <a:xfrm>
              <a:off x="4230650" y="1603875"/>
              <a:ext cx="27125" cy="36300"/>
            </a:xfrm>
            <a:custGeom>
              <a:rect b="b" l="l" r="r" t="t"/>
              <a:pathLst>
                <a:path extrusionOk="0" h="1452" w="1085">
                  <a:moveTo>
                    <a:pt x="1084" y="1188"/>
                  </a:moveTo>
                  <a:lnTo>
                    <a:pt x="539" y="0"/>
                  </a:lnTo>
                  <a:lnTo>
                    <a:pt x="0" y="276"/>
                  </a:lnTo>
                  <a:lnTo>
                    <a:pt x="570" y="145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3"/>
            <p:cNvSpPr/>
            <p:nvPr/>
          </p:nvSpPr>
          <p:spPr>
            <a:xfrm>
              <a:off x="4201025" y="1619025"/>
              <a:ext cx="28475" cy="35625"/>
            </a:xfrm>
            <a:custGeom>
              <a:rect b="b" l="l" r="r" t="t"/>
              <a:pathLst>
                <a:path extrusionOk="0" h="1425" w="1139">
                  <a:moveTo>
                    <a:pt x="1138" y="1161"/>
                  </a:moveTo>
                  <a:lnTo>
                    <a:pt x="539" y="1"/>
                  </a:lnTo>
                  <a:lnTo>
                    <a:pt x="1" y="276"/>
                  </a:lnTo>
                  <a:lnTo>
                    <a:pt x="624" y="142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3"/>
            <p:cNvSpPr/>
            <p:nvPr/>
          </p:nvSpPr>
          <p:spPr>
            <a:xfrm>
              <a:off x="4171450" y="1634200"/>
              <a:ext cx="29775" cy="34975"/>
            </a:xfrm>
            <a:custGeom>
              <a:rect b="b" l="l" r="r" t="t"/>
              <a:pathLst>
                <a:path extrusionOk="0" h="1399" w="1191">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3"/>
            <p:cNvSpPr/>
            <p:nvPr/>
          </p:nvSpPr>
          <p:spPr>
            <a:xfrm>
              <a:off x="4142050" y="1649650"/>
              <a:ext cx="31050" cy="34400"/>
            </a:xfrm>
            <a:custGeom>
              <a:rect b="b" l="l" r="r" t="t"/>
              <a:pathLst>
                <a:path extrusionOk="0" h="1376" w="1242">
                  <a:moveTo>
                    <a:pt x="1241" y="1105"/>
                  </a:moveTo>
                  <a:lnTo>
                    <a:pt x="535" y="0"/>
                  </a:lnTo>
                  <a:lnTo>
                    <a:pt x="1" y="285"/>
                  </a:lnTo>
                  <a:lnTo>
                    <a:pt x="732" y="137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3"/>
            <p:cNvSpPr/>
            <p:nvPr/>
          </p:nvSpPr>
          <p:spPr>
            <a:xfrm>
              <a:off x="4112650" y="1665250"/>
              <a:ext cx="32400" cy="33700"/>
            </a:xfrm>
            <a:custGeom>
              <a:rect b="b" l="l" r="r" t="t"/>
              <a:pathLst>
                <a:path extrusionOk="0" h="1348" w="1296">
                  <a:moveTo>
                    <a:pt x="1296" y="1076"/>
                  </a:moveTo>
                  <a:lnTo>
                    <a:pt x="536" y="1"/>
                  </a:lnTo>
                  <a:lnTo>
                    <a:pt x="1" y="284"/>
                  </a:lnTo>
                  <a:lnTo>
                    <a:pt x="785" y="1348"/>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3"/>
            <p:cNvSpPr/>
            <p:nvPr/>
          </p:nvSpPr>
          <p:spPr>
            <a:xfrm>
              <a:off x="4095275" y="1674450"/>
              <a:ext cx="33200" cy="33300"/>
            </a:xfrm>
            <a:custGeom>
              <a:rect b="b" l="l" r="r" t="t"/>
              <a:pathLst>
                <a:path extrusionOk="0" h="1332" w="1328">
                  <a:moveTo>
                    <a:pt x="817" y="1331"/>
                  </a:moveTo>
                  <a:lnTo>
                    <a:pt x="1327" y="1061"/>
                  </a:lnTo>
                  <a:lnTo>
                    <a:pt x="536" y="0"/>
                  </a:lnTo>
                  <a:lnTo>
                    <a:pt x="1" y="285"/>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3"/>
            <p:cNvSpPr/>
            <p:nvPr/>
          </p:nvSpPr>
          <p:spPr>
            <a:xfrm>
              <a:off x="4066150" y="1690250"/>
              <a:ext cx="34400" cy="32750"/>
            </a:xfrm>
            <a:custGeom>
              <a:rect b="b" l="l" r="r" t="t"/>
              <a:pathLst>
                <a:path extrusionOk="0" h="1310" w="1376">
                  <a:moveTo>
                    <a:pt x="1" y="292"/>
                  </a:moveTo>
                  <a:lnTo>
                    <a:pt x="871" y="1309"/>
                  </a:lnTo>
                  <a:lnTo>
                    <a:pt x="1375" y="1031"/>
                  </a:lnTo>
                  <a:lnTo>
                    <a:pt x="531"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3"/>
            <p:cNvSpPr/>
            <p:nvPr/>
          </p:nvSpPr>
          <p:spPr>
            <a:xfrm>
              <a:off x="4037050" y="1706250"/>
              <a:ext cx="35725" cy="32025"/>
            </a:xfrm>
            <a:custGeom>
              <a:rect b="b" l="l" r="r" t="t"/>
              <a:pathLst>
                <a:path extrusionOk="0" h="1281" w="1429">
                  <a:moveTo>
                    <a:pt x="0" y="291"/>
                  </a:moveTo>
                  <a:lnTo>
                    <a:pt x="923" y="1281"/>
                  </a:lnTo>
                  <a:lnTo>
                    <a:pt x="1428" y="1003"/>
                  </a:lnTo>
                  <a:lnTo>
                    <a:pt x="530"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3"/>
            <p:cNvSpPr/>
            <p:nvPr/>
          </p:nvSpPr>
          <p:spPr>
            <a:xfrm>
              <a:off x="4007925" y="1722250"/>
              <a:ext cx="37050" cy="31350"/>
            </a:xfrm>
            <a:custGeom>
              <a:rect b="b" l="l" r="r" t="t"/>
              <a:pathLst>
                <a:path extrusionOk="0" h="1254" w="1482">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3"/>
            <p:cNvSpPr/>
            <p:nvPr/>
          </p:nvSpPr>
          <p:spPr>
            <a:xfrm>
              <a:off x="3979125" y="1738525"/>
              <a:ext cx="38250" cy="30750"/>
            </a:xfrm>
            <a:custGeom>
              <a:rect b="b" l="l" r="r" t="t"/>
              <a:pathLst>
                <a:path extrusionOk="0" h="1230" w="1530">
                  <a:moveTo>
                    <a:pt x="0" y="298"/>
                  </a:moveTo>
                  <a:lnTo>
                    <a:pt x="1030" y="1229"/>
                  </a:lnTo>
                  <a:lnTo>
                    <a:pt x="1530" y="945"/>
                  </a:lnTo>
                  <a:lnTo>
                    <a:pt x="52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3"/>
            <p:cNvSpPr/>
            <p:nvPr/>
          </p:nvSpPr>
          <p:spPr>
            <a:xfrm>
              <a:off x="3950300" y="1754925"/>
              <a:ext cx="39600" cy="30000"/>
            </a:xfrm>
            <a:custGeom>
              <a:rect b="b" l="l" r="r" t="t"/>
              <a:pathLst>
                <a:path extrusionOk="0" h="1200" w="1584">
                  <a:moveTo>
                    <a:pt x="0" y="299"/>
                  </a:moveTo>
                  <a:lnTo>
                    <a:pt x="1083" y="1200"/>
                  </a:lnTo>
                  <a:lnTo>
                    <a:pt x="1583" y="916"/>
                  </a:lnTo>
                  <a:lnTo>
                    <a:pt x="525"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3"/>
            <p:cNvSpPr/>
            <p:nvPr/>
          </p:nvSpPr>
          <p:spPr>
            <a:xfrm>
              <a:off x="3921575" y="1771325"/>
              <a:ext cx="40775" cy="29400"/>
            </a:xfrm>
            <a:custGeom>
              <a:rect b="b" l="l" r="r" t="t"/>
              <a:pathLst>
                <a:path extrusionOk="0" h="1176" w="1631">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3"/>
            <p:cNvSpPr/>
            <p:nvPr/>
          </p:nvSpPr>
          <p:spPr>
            <a:xfrm>
              <a:off x="3893100" y="1788075"/>
              <a:ext cx="42075" cy="28675"/>
            </a:xfrm>
            <a:custGeom>
              <a:rect b="b" l="l" r="r" t="t"/>
              <a:pathLst>
                <a:path extrusionOk="0" h="1147" w="1683">
                  <a:moveTo>
                    <a:pt x="0" y="305"/>
                  </a:moveTo>
                  <a:lnTo>
                    <a:pt x="1189" y="1146"/>
                  </a:lnTo>
                  <a:lnTo>
                    <a:pt x="1683" y="855"/>
                  </a:lnTo>
                  <a:lnTo>
                    <a:pt x="51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3"/>
            <p:cNvSpPr/>
            <p:nvPr/>
          </p:nvSpPr>
          <p:spPr>
            <a:xfrm>
              <a:off x="3864575" y="1804850"/>
              <a:ext cx="43450" cy="27925"/>
            </a:xfrm>
            <a:custGeom>
              <a:rect b="b" l="l" r="r" t="t"/>
              <a:pathLst>
                <a:path extrusionOk="0" h="1117" w="1738">
                  <a:moveTo>
                    <a:pt x="1" y="306"/>
                  </a:moveTo>
                  <a:lnTo>
                    <a:pt x="1242" y="1116"/>
                  </a:lnTo>
                  <a:lnTo>
                    <a:pt x="1737" y="825"/>
                  </a:lnTo>
                  <a:lnTo>
                    <a:pt x="51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3"/>
            <p:cNvSpPr/>
            <p:nvPr/>
          </p:nvSpPr>
          <p:spPr>
            <a:xfrm>
              <a:off x="3836275" y="1821675"/>
              <a:ext cx="44575" cy="27325"/>
            </a:xfrm>
            <a:custGeom>
              <a:rect b="b" l="l" r="r" t="t"/>
              <a:pathLst>
                <a:path extrusionOk="0" h="1093" w="1783">
                  <a:moveTo>
                    <a:pt x="1" y="312"/>
                  </a:moveTo>
                  <a:lnTo>
                    <a:pt x="1296" y="1092"/>
                  </a:lnTo>
                  <a:lnTo>
                    <a:pt x="1782" y="794"/>
                  </a:lnTo>
                  <a:lnTo>
                    <a:pt x="511"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53"/>
            <p:cNvSpPr/>
            <p:nvPr/>
          </p:nvSpPr>
          <p:spPr>
            <a:xfrm>
              <a:off x="3808150" y="1838800"/>
              <a:ext cx="45925" cy="26550"/>
            </a:xfrm>
            <a:custGeom>
              <a:rect b="b" l="l" r="r" t="t"/>
              <a:pathLst>
                <a:path extrusionOk="0" h="1062" w="1837">
                  <a:moveTo>
                    <a:pt x="1" y="312"/>
                  </a:moveTo>
                  <a:lnTo>
                    <a:pt x="1349" y="1061"/>
                  </a:lnTo>
                  <a:lnTo>
                    <a:pt x="1836" y="764"/>
                  </a:lnTo>
                  <a:lnTo>
                    <a:pt x="51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53"/>
            <p:cNvSpPr/>
            <p:nvPr/>
          </p:nvSpPr>
          <p:spPr>
            <a:xfrm>
              <a:off x="3780025" y="1855950"/>
              <a:ext cx="47225" cy="25775"/>
            </a:xfrm>
            <a:custGeom>
              <a:rect b="b" l="l" r="r" t="t"/>
              <a:pathLst>
                <a:path extrusionOk="0" h="1031" w="1889">
                  <a:moveTo>
                    <a:pt x="0" y="313"/>
                  </a:moveTo>
                  <a:lnTo>
                    <a:pt x="1400" y="1030"/>
                  </a:lnTo>
                  <a:lnTo>
                    <a:pt x="1888" y="733"/>
                  </a:lnTo>
                  <a:lnTo>
                    <a:pt x="512"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3"/>
            <p:cNvSpPr/>
            <p:nvPr/>
          </p:nvSpPr>
          <p:spPr>
            <a:xfrm>
              <a:off x="3752200" y="1873200"/>
              <a:ext cx="48325" cy="25125"/>
            </a:xfrm>
            <a:custGeom>
              <a:rect b="b" l="l" r="r" t="t"/>
              <a:pathLst>
                <a:path extrusionOk="0" h="1005" w="1933">
                  <a:moveTo>
                    <a:pt x="0" y="318"/>
                  </a:moveTo>
                  <a:lnTo>
                    <a:pt x="1453" y="1005"/>
                  </a:lnTo>
                  <a:lnTo>
                    <a:pt x="1932" y="701"/>
                  </a:lnTo>
                  <a:lnTo>
                    <a:pt x="50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3"/>
            <p:cNvSpPr/>
            <p:nvPr/>
          </p:nvSpPr>
          <p:spPr>
            <a:xfrm>
              <a:off x="3724500" y="1890700"/>
              <a:ext cx="49650" cy="24325"/>
            </a:xfrm>
            <a:custGeom>
              <a:rect b="b" l="l" r="r" t="t"/>
              <a:pathLst>
                <a:path extrusionOk="0" h="973" w="1986">
                  <a:moveTo>
                    <a:pt x="0" y="318"/>
                  </a:moveTo>
                  <a:lnTo>
                    <a:pt x="1505" y="972"/>
                  </a:lnTo>
                  <a:lnTo>
                    <a:pt x="1985" y="669"/>
                  </a:lnTo>
                  <a:lnTo>
                    <a:pt x="504"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3"/>
            <p:cNvSpPr/>
            <p:nvPr/>
          </p:nvSpPr>
          <p:spPr>
            <a:xfrm>
              <a:off x="3696725" y="1908175"/>
              <a:ext cx="50975" cy="23550"/>
            </a:xfrm>
            <a:custGeom>
              <a:rect b="b" l="l" r="r" t="t"/>
              <a:pathLst>
                <a:path extrusionOk="0" h="942" w="2039">
                  <a:moveTo>
                    <a:pt x="0" y="320"/>
                  </a:moveTo>
                  <a:lnTo>
                    <a:pt x="1558" y="942"/>
                  </a:lnTo>
                  <a:lnTo>
                    <a:pt x="2039" y="638"/>
                  </a:lnTo>
                  <a:lnTo>
                    <a:pt x="50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53"/>
            <p:cNvSpPr/>
            <p:nvPr/>
          </p:nvSpPr>
          <p:spPr>
            <a:xfrm>
              <a:off x="3669450" y="1925850"/>
              <a:ext cx="52075" cy="22875"/>
            </a:xfrm>
            <a:custGeom>
              <a:rect b="b" l="l" r="r" t="t"/>
              <a:pathLst>
                <a:path extrusionOk="0" h="915" w="2083">
                  <a:moveTo>
                    <a:pt x="0" y="323"/>
                  </a:moveTo>
                  <a:lnTo>
                    <a:pt x="1610" y="914"/>
                  </a:lnTo>
                  <a:lnTo>
                    <a:pt x="2082" y="604"/>
                  </a:lnTo>
                  <a:lnTo>
                    <a:pt x="49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3"/>
            <p:cNvSpPr/>
            <p:nvPr/>
          </p:nvSpPr>
          <p:spPr>
            <a:xfrm>
              <a:off x="3642175" y="1943625"/>
              <a:ext cx="53375" cy="22100"/>
            </a:xfrm>
            <a:custGeom>
              <a:rect b="b" l="l" r="r" t="t"/>
              <a:pathLst>
                <a:path extrusionOk="0" h="884" w="2135">
                  <a:moveTo>
                    <a:pt x="0" y="325"/>
                  </a:moveTo>
                  <a:lnTo>
                    <a:pt x="1663" y="883"/>
                  </a:lnTo>
                  <a:lnTo>
                    <a:pt x="2135" y="574"/>
                  </a:lnTo>
                  <a:lnTo>
                    <a:pt x="496"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3"/>
            <p:cNvSpPr/>
            <p:nvPr/>
          </p:nvSpPr>
          <p:spPr>
            <a:xfrm>
              <a:off x="3614875" y="1961475"/>
              <a:ext cx="54675" cy="21300"/>
            </a:xfrm>
            <a:custGeom>
              <a:rect b="b" l="l" r="r" t="t"/>
              <a:pathLst>
                <a:path extrusionOk="0" h="852" w="2187">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3"/>
            <p:cNvSpPr/>
            <p:nvPr/>
          </p:nvSpPr>
          <p:spPr>
            <a:xfrm>
              <a:off x="3588150" y="1979500"/>
              <a:ext cx="55750" cy="20550"/>
            </a:xfrm>
            <a:custGeom>
              <a:rect b="b" l="l" r="r" t="t"/>
              <a:pathLst>
                <a:path extrusionOk="0" h="822" w="2230">
                  <a:moveTo>
                    <a:pt x="0" y="330"/>
                  </a:moveTo>
                  <a:lnTo>
                    <a:pt x="1767" y="822"/>
                  </a:lnTo>
                  <a:lnTo>
                    <a:pt x="2230" y="508"/>
                  </a:lnTo>
                  <a:lnTo>
                    <a:pt x="48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3"/>
            <p:cNvSpPr/>
            <p:nvPr/>
          </p:nvSpPr>
          <p:spPr>
            <a:xfrm>
              <a:off x="3561325" y="1997625"/>
              <a:ext cx="57125" cy="19750"/>
            </a:xfrm>
            <a:custGeom>
              <a:rect b="b" l="l" r="r" t="t"/>
              <a:pathLst>
                <a:path extrusionOk="0" h="790" w="2285">
                  <a:moveTo>
                    <a:pt x="0" y="330"/>
                  </a:moveTo>
                  <a:lnTo>
                    <a:pt x="1820" y="789"/>
                  </a:lnTo>
                  <a:lnTo>
                    <a:pt x="2284" y="475"/>
                  </a:lnTo>
                  <a:lnTo>
                    <a:pt x="489"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3"/>
            <p:cNvSpPr/>
            <p:nvPr/>
          </p:nvSpPr>
          <p:spPr>
            <a:xfrm>
              <a:off x="3534650" y="2015800"/>
              <a:ext cx="58225" cy="18950"/>
            </a:xfrm>
            <a:custGeom>
              <a:rect b="b" l="l" r="r" t="t"/>
              <a:pathLst>
                <a:path extrusionOk="0" h="758" w="2329">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53"/>
            <p:cNvSpPr/>
            <p:nvPr/>
          </p:nvSpPr>
          <p:spPr>
            <a:xfrm>
              <a:off x="3508425" y="2034150"/>
              <a:ext cx="59450" cy="18150"/>
            </a:xfrm>
            <a:custGeom>
              <a:rect b="b" l="l" r="r" t="t"/>
              <a:pathLst>
                <a:path extrusionOk="0" h="726" w="2378">
                  <a:moveTo>
                    <a:pt x="1" y="335"/>
                  </a:moveTo>
                  <a:lnTo>
                    <a:pt x="1924" y="726"/>
                  </a:lnTo>
                  <a:lnTo>
                    <a:pt x="2377" y="407"/>
                  </a:lnTo>
                  <a:lnTo>
                    <a:pt x="47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3"/>
            <p:cNvSpPr/>
            <p:nvPr/>
          </p:nvSpPr>
          <p:spPr>
            <a:xfrm>
              <a:off x="3482125" y="2052575"/>
              <a:ext cx="60775" cy="17325"/>
            </a:xfrm>
            <a:custGeom>
              <a:rect b="b" l="l" r="r" t="t"/>
              <a:pathLst>
                <a:path extrusionOk="0" h="693" w="2431">
                  <a:moveTo>
                    <a:pt x="1" y="336"/>
                  </a:moveTo>
                  <a:lnTo>
                    <a:pt x="1975" y="692"/>
                  </a:lnTo>
                  <a:lnTo>
                    <a:pt x="2430" y="372"/>
                  </a:lnTo>
                  <a:lnTo>
                    <a:pt x="479"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53"/>
            <p:cNvSpPr/>
            <p:nvPr/>
          </p:nvSpPr>
          <p:spPr>
            <a:xfrm>
              <a:off x="3456075" y="2071050"/>
              <a:ext cx="61775" cy="16550"/>
            </a:xfrm>
            <a:custGeom>
              <a:rect b="b" l="l" r="r" t="t"/>
              <a:pathLst>
                <a:path extrusionOk="0" h="662" w="2471">
                  <a:moveTo>
                    <a:pt x="0" y="340"/>
                  </a:moveTo>
                  <a:lnTo>
                    <a:pt x="2027" y="661"/>
                  </a:lnTo>
                  <a:lnTo>
                    <a:pt x="2471" y="339"/>
                  </a:lnTo>
                  <a:lnTo>
                    <a:pt x="468"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3"/>
            <p:cNvSpPr/>
            <p:nvPr/>
          </p:nvSpPr>
          <p:spPr>
            <a:xfrm>
              <a:off x="3430425" y="2089725"/>
              <a:ext cx="63050" cy="15675"/>
            </a:xfrm>
            <a:custGeom>
              <a:rect b="b" l="l" r="r" t="t"/>
              <a:pathLst>
                <a:path extrusionOk="0" h="627" w="2522">
                  <a:moveTo>
                    <a:pt x="0" y="339"/>
                  </a:moveTo>
                  <a:lnTo>
                    <a:pt x="2078" y="627"/>
                  </a:lnTo>
                  <a:lnTo>
                    <a:pt x="2521" y="303"/>
                  </a:lnTo>
                  <a:lnTo>
                    <a:pt x="46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3"/>
            <p:cNvSpPr/>
            <p:nvPr/>
          </p:nvSpPr>
          <p:spPr>
            <a:xfrm>
              <a:off x="3404675" y="2108425"/>
              <a:ext cx="64400" cy="14850"/>
            </a:xfrm>
            <a:custGeom>
              <a:rect b="b" l="l" r="r" t="t"/>
              <a:pathLst>
                <a:path extrusionOk="0" h="594" w="2576">
                  <a:moveTo>
                    <a:pt x="1" y="341"/>
                  </a:moveTo>
                  <a:lnTo>
                    <a:pt x="2130" y="594"/>
                  </a:lnTo>
                  <a:lnTo>
                    <a:pt x="2575" y="269"/>
                  </a:lnTo>
                  <a:lnTo>
                    <a:pt x="469"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3"/>
            <p:cNvSpPr/>
            <p:nvPr/>
          </p:nvSpPr>
          <p:spPr>
            <a:xfrm>
              <a:off x="3379325" y="2127200"/>
              <a:ext cx="65275" cy="14050"/>
            </a:xfrm>
            <a:custGeom>
              <a:rect b="b" l="l" r="r" t="t"/>
              <a:pathLst>
                <a:path extrusionOk="0" h="562" w="2611">
                  <a:moveTo>
                    <a:pt x="0" y="344"/>
                  </a:moveTo>
                  <a:lnTo>
                    <a:pt x="2180" y="561"/>
                  </a:lnTo>
                  <a:lnTo>
                    <a:pt x="2611" y="23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3"/>
            <p:cNvSpPr/>
            <p:nvPr/>
          </p:nvSpPr>
          <p:spPr>
            <a:xfrm>
              <a:off x="3354250" y="2146125"/>
              <a:ext cx="66650" cy="13175"/>
            </a:xfrm>
            <a:custGeom>
              <a:rect b="b" l="l" r="r" t="t"/>
              <a:pathLst>
                <a:path extrusionOk="0" h="527" w="2666">
                  <a:moveTo>
                    <a:pt x="1" y="344"/>
                  </a:moveTo>
                  <a:lnTo>
                    <a:pt x="2232" y="527"/>
                  </a:lnTo>
                  <a:lnTo>
                    <a:pt x="2665" y="198"/>
                  </a:lnTo>
                  <a:lnTo>
                    <a:pt x="457"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3"/>
            <p:cNvSpPr/>
            <p:nvPr/>
          </p:nvSpPr>
          <p:spPr>
            <a:xfrm>
              <a:off x="3329125" y="2165100"/>
              <a:ext cx="67950" cy="12325"/>
            </a:xfrm>
            <a:custGeom>
              <a:rect b="b" l="l" r="r" t="t"/>
              <a:pathLst>
                <a:path extrusionOk="0" h="493" w="2718">
                  <a:moveTo>
                    <a:pt x="0" y="346"/>
                  </a:moveTo>
                  <a:lnTo>
                    <a:pt x="2282" y="492"/>
                  </a:lnTo>
                  <a:lnTo>
                    <a:pt x="2717" y="162"/>
                  </a:lnTo>
                  <a:lnTo>
                    <a:pt x="458"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3"/>
            <p:cNvSpPr/>
            <p:nvPr/>
          </p:nvSpPr>
          <p:spPr>
            <a:xfrm>
              <a:off x="3304500" y="2184150"/>
              <a:ext cx="68825" cy="11450"/>
            </a:xfrm>
            <a:custGeom>
              <a:rect b="b" l="l" r="r" t="t"/>
              <a:pathLst>
                <a:path extrusionOk="0" h="458" w="2753">
                  <a:moveTo>
                    <a:pt x="1" y="348"/>
                  </a:moveTo>
                  <a:lnTo>
                    <a:pt x="2333" y="458"/>
                  </a:lnTo>
                  <a:lnTo>
                    <a:pt x="2752" y="126"/>
                  </a:lnTo>
                  <a:lnTo>
                    <a:pt x="443"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3"/>
            <p:cNvSpPr/>
            <p:nvPr/>
          </p:nvSpPr>
          <p:spPr>
            <a:xfrm>
              <a:off x="3280100" y="2203300"/>
              <a:ext cx="70100" cy="10600"/>
            </a:xfrm>
            <a:custGeom>
              <a:rect b="b" l="l" r="r" t="t"/>
              <a:pathLst>
                <a:path extrusionOk="0" h="424" w="2804">
                  <a:moveTo>
                    <a:pt x="0" y="350"/>
                  </a:moveTo>
                  <a:lnTo>
                    <a:pt x="2382" y="424"/>
                  </a:lnTo>
                  <a:lnTo>
                    <a:pt x="2804" y="91"/>
                  </a:lnTo>
                  <a:lnTo>
                    <a:pt x="445"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3"/>
            <p:cNvSpPr/>
            <p:nvPr/>
          </p:nvSpPr>
          <p:spPr>
            <a:xfrm>
              <a:off x="3255625" y="2222525"/>
              <a:ext cx="71375" cy="9700"/>
            </a:xfrm>
            <a:custGeom>
              <a:rect b="b" l="l" r="r" t="t"/>
              <a:pathLst>
                <a:path extrusionOk="0" h="388" w="2855">
                  <a:moveTo>
                    <a:pt x="0" y="351"/>
                  </a:moveTo>
                  <a:lnTo>
                    <a:pt x="2432" y="388"/>
                  </a:lnTo>
                  <a:lnTo>
                    <a:pt x="2855" y="54"/>
                  </a:lnTo>
                  <a:lnTo>
                    <a:pt x="446" y="0"/>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3"/>
            <p:cNvSpPr/>
            <p:nvPr/>
          </p:nvSpPr>
          <p:spPr>
            <a:xfrm>
              <a:off x="3231750" y="2241800"/>
              <a:ext cx="72250" cy="8850"/>
            </a:xfrm>
            <a:custGeom>
              <a:rect b="b" l="l" r="r" t="t"/>
              <a:pathLst>
                <a:path extrusionOk="0" h="354" w="2890">
                  <a:moveTo>
                    <a:pt x="1" y="353"/>
                  </a:moveTo>
                  <a:lnTo>
                    <a:pt x="2483" y="354"/>
                  </a:lnTo>
                  <a:lnTo>
                    <a:pt x="2890" y="19"/>
                  </a:lnTo>
                  <a:lnTo>
                    <a:pt x="431" y="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53"/>
            <p:cNvSpPr/>
            <p:nvPr/>
          </p:nvSpPr>
          <p:spPr>
            <a:xfrm>
              <a:off x="3208050" y="2260725"/>
              <a:ext cx="73550" cy="9300"/>
            </a:xfrm>
            <a:custGeom>
              <a:rect b="b" l="l" r="r" t="t"/>
              <a:pathLst>
                <a:path extrusionOk="0" h="372" w="2942">
                  <a:moveTo>
                    <a:pt x="0" y="372"/>
                  </a:moveTo>
                  <a:lnTo>
                    <a:pt x="2532" y="336"/>
                  </a:lnTo>
                  <a:lnTo>
                    <a:pt x="2941" y="0"/>
                  </a:lnTo>
                  <a:lnTo>
                    <a:pt x="432" y="1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53"/>
            <p:cNvSpPr/>
            <p:nvPr/>
          </p:nvSpPr>
          <p:spPr>
            <a:xfrm>
              <a:off x="3184250" y="2279225"/>
              <a:ext cx="74800" cy="10300"/>
            </a:xfrm>
            <a:custGeom>
              <a:rect b="b" l="l" r="r" t="t"/>
              <a:pathLst>
                <a:path extrusionOk="0" h="412" w="2992">
                  <a:moveTo>
                    <a:pt x="0" y="411"/>
                  </a:moveTo>
                  <a:lnTo>
                    <a:pt x="2581" y="338"/>
                  </a:lnTo>
                  <a:lnTo>
                    <a:pt x="2992" y="0"/>
                  </a:lnTo>
                  <a:lnTo>
                    <a:pt x="434" y="57"/>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53"/>
            <p:cNvSpPr/>
            <p:nvPr/>
          </p:nvSpPr>
          <p:spPr>
            <a:xfrm>
              <a:off x="3161200" y="2297800"/>
              <a:ext cx="75625" cy="11250"/>
            </a:xfrm>
            <a:custGeom>
              <a:rect b="b" l="l" r="r" t="t"/>
              <a:pathLst>
                <a:path extrusionOk="0" h="450" w="3025">
                  <a:moveTo>
                    <a:pt x="1" y="449"/>
                  </a:moveTo>
                  <a:lnTo>
                    <a:pt x="2630" y="339"/>
                  </a:lnTo>
                  <a:lnTo>
                    <a:pt x="3024" y="1"/>
                  </a:lnTo>
                  <a:lnTo>
                    <a:pt x="417" y="94"/>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3"/>
            <p:cNvSpPr/>
            <p:nvPr/>
          </p:nvSpPr>
          <p:spPr>
            <a:xfrm>
              <a:off x="3138250" y="2316450"/>
              <a:ext cx="76875" cy="12175"/>
            </a:xfrm>
            <a:custGeom>
              <a:rect b="b" l="l" r="r" t="t"/>
              <a:pathLst>
                <a:path extrusionOk="0" h="487" w="3075">
                  <a:moveTo>
                    <a:pt x="0" y="487"/>
                  </a:moveTo>
                  <a:lnTo>
                    <a:pt x="2678" y="339"/>
                  </a:lnTo>
                  <a:lnTo>
                    <a:pt x="3074" y="0"/>
                  </a:lnTo>
                  <a:lnTo>
                    <a:pt x="419" y="131"/>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53"/>
            <p:cNvSpPr/>
            <p:nvPr/>
          </p:nvSpPr>
          <p:spPr>
            <a:xfrm>
              <a:off x="3115225" y="2335150"/>
              <a:ext cx="78100" cy="13175"/>
            </a:xfrm>
            <a:custGeom>
              <a:rect b="b" l="l" r="r" t="t"/>
              <a:pathLst>
                <a:path extrusionOk="0" h="527" w="3124">
                  <a:moveTo>
                    <a:pt x="0" y="527"/>
                  </a:moveTo>
                  <a:lnTo>
                    <a:pt x="2725" y="341"/>
                  </a:lnTo>
                  <a:lnTo>
                    <a:pt x="3123" y="0"/>
                  </a:lnTo>
                  <a:lnTo>
                    <a:pt x="419" y="169"/>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3"/>
            <p:cNvSpPr/>
            <p:nvPr/>
          </p:nvSpPr>
          <p:spPr>
            <a:xfrm>
              <a:off x="3093000" y="2353900"/>
              <a:ext cx="78875" cy="14125"/>
            </a:xfrm>
            <a:custGeom>
              <a:rect b="b" l="l" r="r" t="t"/>
              <a:pathLst>
                <a:path extrusionOk="0" h="565" w="3155">
                  <a:moveTo>
                    <a:pt x="0" y="564"/>
                  </a:moveTo>
                  <a:lnTo>
                    <a:pt x="2774" y="342"/>
                  </a:lnTo>
                  <a:lnTo>
                    <a:pt x="3154" y="1"/>
                  </a:lnTo>
                  <a:lnTo>
                    <a:pt x="401" y="206"/>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3"/>
            <p:cNvSpPr/>
            <p:nvPr/>
          </p:nvSpPr>
          <p:spPr>
            <a:xfrm>
              <a:off x="3070850" y="2372700"/>
              <a:ext cx="80100" cy="15100"/>
            </a:xfrm>
            <a:custGeom>
              <a:rect b="b" l="l" r="r" t="t"/>
              <a:pathLst>
                <a:path extrusionOk="0" h="604" w="3204">
                  <a:moveTo>
                    <a:pt x="1" y="603"/>
                  </a:moveTo>
                  <a:lnTo>
                    <a:pt x="2821" y="343"/>
                  </a:lnTo>
                  <a:lnTo>
                    <a:pt x="3203" y="1"/>
                  </a:lnTo>
                  <a:lnTo>
                    <a:pt x="404" y="243"/>
                  </a:ln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3"/>
            <p:cNvSpPr/>
            <p:nvPr/>
          </p:nvSpPr>
          <p:spPr>
            <a:xfrm>
              <a:off x="5750825" y="897650"/>
              <a:ext cx="512325" cy="79375"/>
            </a:xfrm>
            <a:custGeom>
              <a:rect b="b" l="l" r="r" t="t"/>
              <a:pathLst>
                <a:path extrusionOk="0" h="3175" w="20493">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53"/>
            <p:cNvSpPr/>
            <p:nvPr/>
          </p:nvSpPr>
          <p:spPr>
            <a:xfrm>
              <a:off x="5710350" y="930525"/>
              <a:ext cx="552800" cy="89225"/>
            </a:xfrm>
            <a:custGeom>
              <a:rect b="b" l="l" r="r" t="t"/>
              <a:pathLst>
                <a:path extrusionOk="0" h="3569" w="22112">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53"/>
            <p:cNvSpPr/>
            <p:nvPr/>
          </p:nvSpPr>
          <p:spPr>
            <a:xfrm>
              <a:off x="1356525" y="651475"/>
              <a:ext cx="4906625" cy="4411225"/>
            </a:xfrm>
            <a:custGeom>
              <a:rect b="b" l="l" r="r" t="t"/>
              <a:pathLst>
                <a:path extrusionOk="0" h="176449" w="196265">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3"/>
            <p:cNvSpPr/>
            <p:nvPr/>
          </p:nvSpPr>
          <p:spPr>
            <a:xfrm>
              <a:off x="6030600" y="2391625"/>
              <a:ext cx="232550" cy="209550"/>
            </a:xfrm>
            <a:custGeom>
              <a:rect b="b" l="l" r="r" t="t"/>
              <a:pathLst>
                <a:path extrusionOk="0" h="8382" w="9302">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3"/>
            <p:cNvSpPr/>
            <p:nvPr/>
          </p:nvSpPr>
          <p:spPr>
            <a:xfrm>
              <a:off x="6069900" y="2506275"/>
              <a:ext cx="193250" cy="118250"/>
            </a:xfrm>
            <a:custGeom>
              <a:rect b="b" l="l" r="r" t="t"/>
              <a:pathLst>
                <a:path extrusionOk="0" h="4730" w="773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3"/>
            <p:cNvSpPr/>
            <p:nvPr/>
          </p:nvSpPr>
          <p:spPr>
            <a:xfrm>
              <a:off x="5768750" y="2574325"/>
              <a:ext cx="494400" cy="398700"/>
            </a:xfrm>
            <a:custGeom>
              <a:rect b="b" l="l" r="r" t="t"/>
              <a:pathLst>
                <a:path extrusionOk="0" h="15948" w="19776">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53"/>
            <p:cNvSpPr/>
            <p:nvPr/>
          </p:nvSpPr>
          <p:spPr>
            <a:xfrm>
              <a:off x="5832900" y="2664925"/>
              <a:ext cx="430250" cy="335150"/>
            </a:xfrm>
            <a:custGeom>
              <a:rect b="b" l="l" r="r" t="t"/>
              <a:pathLst>
                <a:path extrusionOk="0" h="13406" w="1721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8" name="Google Shape;628;p53"/>
          <p:cNvSpPr txBox="1"/>
          <p:nvPr>
            <p:ph idx="1" type="subTitle"/>
          </p:nvPr>
        </p:nvSpPr>
        <p:spPr>
          <a:xfrm>
            <a:off x="389775" y="3322075"/>
            <a:ext cx="3507000" cy="714000"/>
          </a:xfrm>
          <a:prstGeom prst="rect">
            <a:avLst/>
          </a:prstGeom>
          <a:noFill/>
          <a:ln>
            <a:noFill/>
          </a:ln>
        </p:spPr>
        <p:txBody>
          <a:bodyPr anchorCtr="0" anchor="b" bIns="91425" lIns="91425" spcFirstLastPara="1" rIns="91425" wrap="square" tIns="91425">
            <a:noAutofit/>
          </a:bodyPr>
          <a:lstStyle/>
          <a:p>
            <a:pPr indent="0" lvl="0" marL="0" rtl="0" algn="just">
              <a:lnSpc>
                <a:spcPct val="150000"/>
              </a:lnSpc>
              <a:spcBef>
                <a:spcPts val="0"/>
              </a:spcBef>
              <a:spcAft>
                <a:spcPts val="7200"/>
              </a:spcAft>
              <a:buClr>
                <a:schemeClr val="dk1"/>
              </a:buClr>
              <a:buSzPts val="1100"/>
              <a:buFont typeface="Arial"/>
              <a:buNone/>
            </a:pPr>
            <a:r>
              <a:rPr b="1" lang="zh-CN" sz="1600">
                <a:solidFill>
                  <a:srgbClr val="FFFFFF"/>
                </a:solidFill>
                <a:latin typeface="PT Sans Narrow"/>
                <a:ea typeface="PT Sans Narrow"/>
                <a:cs typeface="PT Sans Narrow"/>
                <a:sym typeface="PT Sans Narrow"/>
              </a:rPr>
              <a:t>Naina Grover, Harry Horowitz, Mingxin Li, Weiwen Qi</a:t>
            </a:r>
            <a:r>
              <a:rPr b="1" lang="zh-CN">
                <a:solidFill>
                  <a:srgbClr val="FFFFFF"/>
                </a:solidFill>
                <a:latin typeface="Times New Roman"/>
                <a:ea typeface="Times New Roman"/>
                <a:cs typeface="Times New Roman"/>
                <a:sym typeface="Times New Roman"/>
              </a:rPr>
              <a:t>,</a:t>
            </a:r>
            <a:r>
              <a:rPr b="1" lang="zh-CN" sz="1600">
                <a:solidFill>
                  <a:srgbClr val="FFFFFF"/>
                </a:solidFill>
                <a:latin typeface="PT Sans Narrow"/>
                <a:ea typeface="PT Sans Narrow"/>
                <a:cs typeface="PT Sans Narrow"/>
                <a:sym typeface="PT Sans Narrow"/>
              </a:rPr>
              <a:t>  Jing Dai, Haocong Ding (Team 3)</a:t>
            </a:r>
            <a:endParaRPr>
              <a:solidFill>
                <a:srgbClr val="FFFFFF"/>
              </a:solidFill>
            </a:endParaRPr>
          </a:p>
        </p:txBody>
      </p:sp>
      <p:sp>
        <p:nvSpPr>
          <p:cNvPr id="629" name="Google Shape;629;p53"/>
          <p:cNvSpPr txBox="1"/>
          <p:nvPr>
            <p:ph type="ctrTitle"/>
          </p:nvPr>
        </p:nvSpPr>
        <p:spPr>
          <a:xfrm>
            <a:off x="321100" y="1982500"/>
            <a:ext cx="5722800" cy="179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7200"/>
              <a:buNone/>
            </a:pPr>
            <a:r>
              <a:t/>
            </a:r>
            <a:endParaRPr sz="6800"/>
          </a:p>
          <a:p>
            <a:pPr indent="0" lvl="0" marL="0" rtl="0" algn="l">
              <a:lnSpc>
                <a:spcPct val="100000"/>
              </a:lnSpc>
              <a:spcBef>
                <a:spcPts val="0"/>
              </a:spcBef>
              <a:spcAft>
                <a:spcPts val="0"/>
              </a:spcAft>
              <a:buSzPts val="7200"/>
              <a:buNone/>
            </a:pPr>
            <a:r>
              <a:rPr lang="zh-CN" sz="4900"/>
              <a:t>Digital Business Transformation Strategy</a:t>
            </a:r>
            <a:endParaRPr sz="4900"/>
          </a:p>
          <a:p>
            <a:pPr indent="0" lvl="0" marL="0" rtl="0" algn="l">
              <a:lnSpc>
                <a:spcPct val="100000"/>
              </a:lnSpc>
              <a:spcBef>
                <a:spcPts val="0"/>
              </a:spcBef>
              <a:spcAft>
                <a:spcPts val="0"/>
              </a:spcAft>
              <a:buSzPts val="7200"/>
              <a:buNone/>
            </a:pPr>
            <a:r>
              <a:t/>
            </a:r>
            <a:endParaRPr sz="4900"/>
          </a:p>
        </p:txBody>
      </p:sp>
      <p:pic>
        <p:nvPicPr>
          <p:cNvPr id="630" name="Google Shape;630;p53"/>
          <p:cNvPicPr preferRelativeResize="0"/>
          <p:nvPr/>
        </p:nvPicPr>
        <p:blipFill>
          <a:blip r:embed="rId4">
            <a:alphaModFix/>
          </a:blip>
          <a:stretch>
            <a:fillRect/>
          </a:stretch>
        </p:blipFill>
        <p:spPr>
          <a:xfrm>
            <a:off x="8525075" y="84000"/>
            <a:ext cx="510425" cy="455750"/>
          </a:xfrm>
          <a:prstGeom prst="rect">
            <a:avLst/>
          </a:prstGeom>
          <a:noFill/>
          <a:ln>
            <a:noFill/>
          </a:ln>
        </p:spPr>
      </p:pic>
      <p:pic>
        <p:nvPicPr>
          <p:cNvPr id="631" name="Google Shape;631;p53"/>
          <p:cNvPicPr preferRelativeResize="0"/>
          <p:nvPr/>
        </p:nvPicPr>
        <p:blipFill>
          <a:blip r:embed="rId5">
            <a:alphaModFix/>
          </a:blip>
          <a:stretch>
            <a:fillRect/>
          </a:stretch>
        </p:blipFill>
        <p:spPr>
          <a:xfrm>
            <a:off x="389775" y="343025"/>
            <a:ext cx="3615300" cy="10600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2"/>
          <p:cNvSpPr txBox="1"/>
          <p:nvPr>
            <p:ph type="ctrTitle"/>
          </p:nvPr>
        </p:nvSpPr>
        <p:spPr>
          <a:xfrm>
            <a:off x="906450" y="539750"/>
            <a:ext cx="7516800" cy="6726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Teko"/>
              <a:buNone/>
            </a:pPr>
            <a:r>
              <a:rPr lang="zh-CN" sz="2900">
                <a:solidFill>
                  <a:srgbClr val="11FFFF"/>
                </a:solidFill>
              </a:rPr>
              <a:t>How </a:t>
            </a:r>
            <a:r>
              <a:rPr lang="zh-CN" sz="2900">
                <a:solidFill>
                  <a:srgbClr val="11FFFF"/>
                </a:solidFill>
              </a:rPr>
              <a:t>firm’s changed value proposition help it against competition?</a:t>
            </a:r>
            <a:endParaRPr sz="2900">
              <a:solidFill>
                <a:srgbClr val="11FFFF"/>
              </a:solidFill>
            </a:endParaRPr>
          </a:p>
          <a:p>
            <a:pPr indent="0" lvl="0" marL="0" marR="0" rtl="0" algn="ctr">
              <a:lnSpc>
                <a:spcPct val="100000"/>
              </a:lnSpc>
              <a:spcBef>
                <a:spcPts val="0"/>
              </a:spcBef>
              <a:spcAft>
                <a:spcPts val="0"/>
              </a:spcAft>
              <a:buClr>
                <a:schemeClr val="lt1"/>
              </a:buClr>
              <a:buSzPts val="2800"/>
              <a:buFont typeface="Teko"/>
              <a:buNone/>
            </a:pPr>
            <a:r>
              <a:t/>
            </a:r>
            <a:endParaRPr sz="2900">
              <a:solidFill>
                <a:srgbClr val="11FFFF"/>
              </a:solidFill>
            </a:endParaRPr>
          </a:p>
        </p:txBody>
      </p:sp>
      <p:sp>
        <p:nvSpPr>
          <p:cNvPr id="807" name="Google Shape;807;p62"/>
          <p:cNvSpPr txBox="1"/>
          <p:nvPr>
            <p:ph idx="1" type="subTitle"/>
          </p:nvPr>
        </p:nvSpPr>
        <p:spPr>
          <a:xfrm>
            <a:off x="865250" y="2015547"/>
            <a:ext cx="1818000" cy="11124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Font typeface="Open Sans"/>
              <a:buChar char="●"/>
            </a:pPr>
            <a:r>
              <a:rPr lang="zh-CN" sz="1200">
                <a:latin typeface="Open Sans"/>
                <a:ea typeface="Open Sans"/>
                <a:cs typeface="Open Sans"/>
                <a:sym typeface="Open Sans"/>
              </a:rPr>
              <a:t>I</a:t>
            </a:r>
            <a:r>
              <a:rPr lang="zh-CN" sz="1400">
                <a:latin typeface="Open Sans"/>
                <a:ea typeface="Open Sans"/>
                <a:cs typeface="Open Sans"/>
                <a:sym typeface="Open Sans"/>
              </a:rPr>
              <a:t>ncreasing</a:t>
            </a:r>
            <a:endParaRPr sz="1400">
              <a:latin typeface="Open Sans"/>
              <a:ea typeface="Open Sans"/>
              <a:cs typeface="Open Sans"/>
              <a:sym typeface="Open Sans"/>
            </a:endParaRPr>
          </a:p>
          <a:p>
            <a:pPr indent="-292100" lvl="1" marL="914400" rtl="0" algn="l">
              <a:lnSpc>
                <a:spcPct val="115000"/>
              </a:lnSpc>
              <a:spcBef>
                <a:spcPts val="0"/>
              </a:spcBef>
              <a:spcAft>
                <a:spcPts val="0"/>
              </a:spcAft>
              <a:buSzPts val="1000"/>
              <a:buFont typeface="Open Sans"/>
              <a:buChar char="○"/>
            </a:pPr>
            <a:r>
              <a:rPr lang="zh-CN" sz="1400">
                <a:latin typeface="Open Sans"/>
                <a:ea typeface="Open Sans"/>
                <a:cs typeface="Open Sans"/>
                <a:sym typeface="Open Sans"/>
              </a:rPr>
              <a:t>revenue</a:t>
            </a:r>
            <a:endParaRPr sz="1400">
              <a:latin typeface="Open Sans"/>
              <a:ea typeface="Open Sans"/>
              <a:cs typeface="Open Sans"/>
              <a:sym typeface="Open Sans"/>
            </a:endParaRPr>
          </a:p>
          <a:p>
            <a:pPr indent="-292100" lvl="1" marL="914400" rtl="0" algn="l">
              <a:lnSpc>
                <a:spcPct val="115000"/>
              </a:lnSpc>
              <a:spcBef>
                <a:spcPts val="0"/>
              </a:spcBef>
              <a:spcAft>
                <a:spcPts val="0"/>
              </a:spcAft>
              <a:buSzPts val="1000"/>
              <a:buFont typeface="Open Sans"/>
              <a:buChar char="○"/>
            </a:pPr>
            <a:r>
              <a:rPr lang="zh-CN" sz="1400">
                <a:latin typeface="Open Sans"/>
                <a:ea typeface="Open Sans"/>
                <a:cs typeface="Open Sans"/>
                <a:sym typeface="Open Sans"/>
              </a:rPr>
              <a:t>profit margin</a:t>
            </a:r>
            <a:endParaRPr sz="1400">
              <a:latin typeface="Open Sans"/>
              <a:ea typeface="Open Sans"/>
              <a:cs typeface="Open Sans"/>
              <a:sym typeface="Open Sans"/>
            </a:endParaRPr>
          </a:p>
        </p:txBody>
      </p:sp>
      <p:sp>
        <p:nvSpPr>
          <p:cNvPr id="808" name="Google Shape;808;p62"/>
          <p:cNvSpPr txBox="1"/>
          <p:nvPr>
            <p:ph idx="2" type="subTitle"/>
          </p:nvPr>
        </p:nvSpPr>
        <p:spPr>
          <a:xfrm>
            <a:off x="3568700" y="2015550"/>
            <a:ext cx="2850900" cy="1562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Font typeface="Open Sans"/>
              <a:buChar char="●"/>
            </a:pPr>
            <a:r>
              <a:rPr lang="zh-CN" sz="1400">
                <a:latin typeface="Open Sans"/>
                <a:ea typeface="Open Sans"/>
                <a:cs typeface="Open Sans"/>
                <a:sym typeface="Open Sans"/>
              </a:rPr>
              <a:t>Increasing </a:t>
            </a:r>
            <a:endParaRPr sz="1400">
              <a:latin typeface="Open Sans"/>
              <a:ea typeface="Open Sans"/>
              <a:cs typeface="Open Sans"/>
              <a:sym typeface="Open Sans"/>
            </a:endParaRPr>
          </a:p>
          <a:p>
            <a:pPr indent="-317500" lvl="1" marL="914400" rtl="0" algn="l">
              <a:lnSpc>
                <a:spcPct val="115000"/>
              </a:lnSpc>
              <a:spcBef>
                <a:spcPts val="0"/>
              </a:spcBef>
              <a:spcAft>
                <a:spcPts val="0"/>
              </a:spcAft>
              <a:buSzPts val="1400"/>
              <a:buFont typeface="Open Sans"/>
              <a:buChar char="○"/>
            </a:pPr>
            <a:r>
              <a:rPr lang="zh-CN" sz="1400">
                <a:latin typeface="Open Sans"/>
                <a:ea typeface="Open Sans"/>
                <a:cs typeface="Open Sans"/>
                <a:sym typeface="Open Sans"/>
              </a:rPr>
              <a:t>user engagement </a:t>
            </a:r>
            <a:endParaRPr sz="1400">
              <a:latin typeface="Open Sans"/>
              <a:ea typeface="Open Sans"/>
              <a:cs typeface="Open Sans"/>
              <a:sym typeface="Open Sans"/>
            </a:endParaRPr>
          </a:p>
          <a:p>
            <a:pPr indent="-317500" lvl="1" marL="914400" rtl="0" algn="l">
              <a:lnSpc>
                <a:spcPct val="115000"/>
              </a:lnSpc>
              <a:spcBef>
                <a:spcPts val="0"/>
              </a:spcBef>
              <a:spcAft>
                <a:spcPts val="0"/>
              </a:spcAft>
              <a:buSzPts val="1400"/>
              <a:buFont typeface="Open Sans"/>
              <a:buChar char="○"/>
            </a:pPr>
            <a:r>
              <a:rPr lang="zh-CN" sz="1400">
                <a:latin typeface="Open Sans"/>
                <a:ea typeface="Open Sans"/>
                <a:cs typeface="Open Sans"/>
                <a:sym typeface="Open Sans"/>
              </a:rPr>
              <a:t>retention rate </a:t>
            </a:r>
            <a:endParaRPr sz="1400">
              <a:latin typeface="Open Sans"/>
              <a:ea typeface="Open Sans"/>
              <a:cs typeface="Open Sans"/>
              <a:sym typeface="Open Sans"/>
            </a:endParaRPr>
          </a:p>
          <a:p>
            <a:pPr indent="-317500" lvl="1" marL="914400" rtl="0" algn="l">
              <a:lnSpc>
                <a:spcPct val="115000"/>
              </a:lnSpc>
              <a:spcBef>
                <a:spcPts val="0"/>
              </a:spcBef>
              <a:spcAft>
                <a:spcPts val="0"/>
              </a:spcAft>
              <a:buSzPts val="1400"/>
              <a:buFont typeface="Open Sans"/>
              <a:buChar char="○"/>
            </a:pPr>
            <a:r>
              <a:rPr lang="zh-CN" sz="1400">
                <a:latin typeface="Open Sans"/>
                <a:ea typeface="Open Sans"/>
                <a:cs typeface="Open Sans"/>
                <a:sym typeface="Open Sans"/>
              </a:rPr>
              <a:t>number of downloads per user</a:t>
            </a:r>
            <a:endParaRPr sz="1400">
              <a:latin typeface="Open Sans"/>
              <a:ea typeface="Open Sans"/>
              <a:cs typeface="Open Sans"/>
              <a:sym typeface="Open Sans"/>
            </a:endParaRPr>
          </a:p>
        </p:txBody>
      </p:sp>
      <p:sp>
        <p:nvSpPr>
          <p:cNvPr id="809" name="Google Shape;809;p62"/>
          <p:cNvSpPr txBox="1"/>
          <p:nvPr>
            <p:ph idx="5" type="subTitle"/>
          </p:nvPr>
        </p:nvSpPr>
        <p:spPr>
          <a:xfrm>
            <a:off x="6506375" y="1939600"/>
            <a:ext cx="2252100" cy="11124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Font typeface="Open Sans"/>
              <a:buChar char="●"/>
            </a:pPr>
            <a:r>
              <a:rPr lang="zh-CN" sz="1200">
                <a:latin typeface="Open Sans"/>
                <a:ea typeface="Open Sans"/>
                <a:cs typeface="Open Sans"/>
                <a:sym typeface="Open Sans"/>
              </a:rPr>
              <a:t>I</a:t>
            </a:r>
            <a:r>
              <a:rPr lang="zh-CN" sz="1400">
                <a:latin typeface="Open Sans"/>
                <a:ea typeface="Open Sans"/>
                <a:cs typeface="Open Sans"/>
                <a:sym typeface="Open Sans"/>
              </a:rPr>
              <a:t>ncreased market share owing to effective pricing strategy than competitors</a:t>
            </a:r>
            <a:endParaRPr sz="1400"/>
          </a:p>
        </p:txBody>
      </p:sp>
      <p:pic>
        <p:nvPicPr>
          <p:cNvPr id="810" name="Google Shape;810;p62"/>
          <p:cNvPicPr preferRelativeResize="0"/>
          <p:nvPr/>
        </p:nvPicPr>
        <p:blipFill>
          <a:blip r:embed="rId3">
            <a:alphaModFix/>
          </a:blip>
          <a:stretch>
            <a:fillRect/>
          </a:stretch>
        </p:blipFill>
        <p:spPr>
          <a:xfrm>
            <a:off x="8525075" y="84000"/>
            <a:ext cx="510425" cy="455750"/>
          </a:xfrm>
          <a:prstGeom prst="rect">
            <a:avLst/>
          </a:prstGeom>
          <a:noFill/>
          <a:ln>
            <a:noFill/>
          </a:ln>
        </p:spPr>
      </p:pic>
      <p:pic>
        <p:nvPicPr>
          <p:cNvPr id="811" name="Google Shape;811;p62"/>
          <p:cNvPicPr preferRelativeResize="0"/>
          <p:nvPr/>
        </p:nvPicPr>
        <p:blipFill>
          <a:blip r:embed="rId4">
            <a:alphaModFix/>
          </a:blip>
          <a:stretch>
            <a:fillRect/>
          </a:stretch>
        </p:blipFill>
        <p:spPr>
          <a:xfrm>
            <a:off x="7705925" y="4652225"/>
            <a:ext cx="1329575" cy="330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5" name="Shape 815"/>
        <p:cNvGrpSpPr/>
        <p:nvPr/>
      </p:nvGrpSpPr>
      <p:grpSpPr>
        <a:xfrm>
          <a:off x="0" y="0"/>
          <a:ext cx="0" cy="0"/>
          <a:chOff x="0" y="0"/>
          <a:chExt cx="0" cy="0"/>
        </a:xfrm>
      </p:grpSpPr>
      <p:sp>
        <p:nvSpPr>
          <p:cNvPr id="816" name="Google Shape;816;p63"/>
          <p:cNvSpPr txBox="1"/>
          <p:nvPr>
            <p:ph type="ctrTitle"/>
          </p:nvPr>
        </p:nvSpPr>
        <p:spPr>
          <a:xfrm>
            <a:off x="1348450" y="157530"/>
            <a:ext cx="6447000" cy="94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zh-CN">
                <a:solidFill>
                  <a:srgbClr val="F3F3F3"/>
                </a:solidFill>
              </a:rPr>
              <a:t>Whether Gamestop’s Strategy Can Be Mimicked?</a:t>
            </a:r>
            <a:endParaRPr>
              <a:solidFill>
                <a:srgbClr val="F3F3F3"/>
              </a:solidFill>
            </a:endParaRPr>
          </a:p>
        </p:txBody>
      </p:sp>
      <p:sp>
        <p:nvSpPr>
          <p:cNvPr id="817" name="Google Shape;817;p63"/>
          <p:cNvSpPr/>
          <p:nvPr/>
        </p:nvSpPr>
        <p:spPr>
          <a:xfrm>
            <a:off x="4581426" y="2536174"/>
            <a:ext cx="214" cy="412"/>
          </a:xfrm>
          <a:custGeom>
            <a:rect b="b" l="l" r="r" t="t"/>
            <a:pathLst>
              <a:path extrusionOk="0" h="25" w="13">
                <a:moveTo>
                  <a:pt x="1" y="0"/>
                </a:moveTo>
                <a:lnTo>
                  <a:pt x="1" y="24"/>
                </a:lnTo>
                <a:lnTo>
                  <a:pt x="13" y="24"/>
                </a:lnTo>
                <a:lnTo>
                  <a:pt x="1" y="0"/>
                </a:lnTo>
                <a:close/>
              </a:path>
            </a:pathLst>
          </a:custGeom>
          <a:solidFill>
            <a:srgbClr val="9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3"/>
          <p:cNvSpPr/>
          <p:nvPr/>
        </p:nvSpPr>
        <p:spPr>
          <a:xfrm>
            <a:off x="4581426" y="2536570"/>
            <a:ext cx="214" cy="16"/>
          </a:xfrm>
          <a:custGeom>
            <a:rect b="b" l="l" r="r" t="t"/>
            <a:pathLst>
              <a:path extrusionOk="0" h="1" w="13">
                <a:moveTo>
                  <a:pt x="1" y="0"/>
                </a:moveTo>
                <a:lnTo>
                  <a:pt x="13" y="0"/>
                </a:lnTo>
                <a:lnTo>
                  <a:pt x="1" y="0"/>
                </a:lnTo>
                <a:close/>
              </a:path>
            </a:pathLst>
          </a:custGeom>
          <a:solidFill>
            <a:srgbClr val="9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3"/>
          <p:cNvSpPr/>
          <p:nvPr/>
        </p:nvSpPr>
        <p:spPr>
          <a:xfrm>
            <a:off x="4581426" y="2536570"/>
            <a:ext cx="214" cy="412"/>
          </a:xfrm>
          <a:custGeom>
            <a:rect b="b" l="l" r="r" t="t"/>
            <a:pathLst>
              <a:path extrusionOk="0" h="25" w="13">
                <a:moveTo>
                  <a:pt x="1" y="0"/>
                </a:moveTo>
                <a:lnTo>
                  <a:pt x="1" y="24"/>
                </a:lnTo>
                <a:lnTo>
                  <a:pt x="13" y="0"/>
                </a:lnTo>
                <a:close/>
              </a:path>
            </a:pathLst>
          </a:custGeom>
          <a:solidFill>
            <a:srgbClr val="9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3"/>
          <p:cNvSpPr txBox="1"/>
          <p:nvPr>
            <p:ph idx="3" type="subTitle"/>
          </p:nvPr>
        </p:nvSpPr>
        <p:spPr>
          <a:xfrm>
            <a:off x="5886753" y="1719125"/>
            <a:ext cx="2388300" cy="60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zh-CN">
                <a:solidFill>
                  <a:srgbClr val="F3F3F3"/>
                </a:solidFill>
              </a:rPr>
              <a:t>GameStop naturally has the customer loyalty of game enthusiasts thanks to decades operation</a:t>
            </a:r>
            <a:endParaRPr>
              <a:solidFill>
                <a:srgbClr val="F3F3F3"/>
              </a:solidFill>
            </a:endParaRPr>
          </a:p>
        </p:txBody>
      </p:sp>
      <p:sp>
        <p:nvSpPr>
          <p:cNvPr id="821" name="Google Shape;821;p63"/>
          <p:cNvSpPr txBox="1"/>
          <p:nvPr>
            <p:ph idx="4" type="ctrTitle"/>
          </p:nvPr>
        </p:nvSpPr>
        <p:spPr>
          <a:xfrm>
            <a:off x="5416938" y="1334225"/>
            <a:ext cx="2619300" cy="384900"/>
          </a:xfrm>
          <a:prstGeom prst="rect">
            <a:avLst/>
          </a:prstGeom>
          <a:noFill/>
          <a:ln>
            <a:noFill/>
          </a:ln>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rPr lang="zh-CN">
                <a:solidFill>
                  <a:srgbClr val="F3F3F3"/>
                </a:solidFill>
              </a:rPr>
              <a:t>Culture Hub for Gaming</a:t>
            </a:r>
            <a:endParaRPr>
              <a:solidFill>
                <a:srgbClr val="F3F3F3"/>
              </a:solidFill>
            </a:endParaRPr>
          </a:p>
        </p:txBody>
      </p:sp>
      <p:sp>
        <p:nvSpPr>
          <p:cNvPr id="822" name="Google Shape;822;p63"/>
          <p:cNvSpPr txBox="1"/>
          <p:nvPr>
            <p:ph idx="1" type="subTitle"/>
          </p:nvPr>
        </p:nvSpPr>
        <p:spPr>
          <a:xfrm>
            <a:off x="5904078" y="3103075"/>
            <a:ext cx="2388300" cy="111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zh-CN">
                <a:solidFill>
                  <a:srgbClr val="F3F3F3"/>
                </a:solidFill>
              </a:rPr>
              <a:t>Bring online platform and offline stores together</a:t>
            </a:r>
            <a:endParaRPr>
              <a:solidFill>
                <a:srgbClr val="F3F3F3"/>
              </a:solidFill>
            </a:endParaRPr>
          </a:p>
        </p:txBody>
      </p:sp>
      <p:sp>
        <p:nvSpPr>
          <p:cNvPr id="823" name="Google Shape;823;p63"/>
          <p:cNvSpPr txBox="1"/>
          <p:nvPr>
            <p:ph idx="2" type="ctrTitle"/>
          </p:nvPr>
        </p:nvSpPr>
        <p:spPr>
          <a:xfrm>
            <a:off x="5416938" y="2571750"/>
            <a:ext cx="2619300" cy="3849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zh-CN">
                <a:solidFill>
                  <a:srgbClr val="F3F3F3"/>
                </a:solidFill>
              </a:rPr>
              <a:t>Brick and Mortar</a:t>
            </a:r>
            <a:endParaRPr>
              <a:solidFill>
                <a:srgbClr val="F3F3F3"/>
              </a:solidFill>
            </a:endParaRPr>
          </a:p>
        </p:txBody>
      </p:sp>
      <p:grpSp>
        <p:nvGrpSpPr>
          <p:cNvPr id="824" name="Google Shape;824;p63"/>
          <p:cNvGrpSpPr/>
          <p:nvPr/>
        </p:nvGrpSpPr>
        <p:grpSpPr>
          <a:xfrm>
            <a:off x="3470917" y="1606687"/>
            <a:ext cx="2202167" cy="2202148"/>
            <a:chOff x="2220800" y="1544675"/>
            <a:chExt cx="2904850" cy="2904825"/>
          </a:xfrm>
        </p:grpSpPr>
        <p:sp>
          <p:nvSpPr>
            <p:cNvPr id="825" name="Google Shape;825;p63"/>
            <p:cNvSpPr/>
            <p:nvPr/>
          </p:nvSpPr>
          <p:spPr>
            <a:xfrm>
              <a:off x="2479750" y="1803625"/>
              <a:ext cx="2386950" cy="2386925"/>
            </a:xfrm>
            <a:custGeom>
              <a:rect b="b" l="l" r="r" t="t"/>
              <a:pathLst>
                <a:path extrusionOk="0" h="95477" w="95478">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3"/>
            <p:cNvSpPr/>
            <p:nvPr/>
          </p:nvSpPr>
          <p:spPr>
            <a:xfrm>
              <a:off x="3590025" y="1544675"/>
              <a:ext cx="119075" cy="170575"/>
            </a:xfrm>
            <a:custGeom>
              <a:rect b="b" l="l" r="r" t="t"/>
              <a:pathLst>
                <a:path extrusionOk="0" h="6823" w="4763">
                  <a:moveTo>
                    <a:pt x="4656" y="0"/>
                  </a:moveTo>
                  <a:lnTo>
                    <a:pt x="0" y="72"/>
                  </a:lnTo>
                  <a:lnTo>
                    <a:pt x="119" y="6822"/>
                  </a:lnTo>
                  <a:lnTo>
                    <a:pt x="4763" y="6739"/>
                  </a:lnTo>
                  <a:lnTo>
                    <a:pt x="4656"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3"/>
            <p:cNvSpPr/>
            <p:nvPr/>
          </p:nvSpPr>
          <p:spPr>
            <a:xfrm>
              <a:off x="2878625" y="1738725"/>
              <a:ext cx="186050" cy="204225"/>
            </a:xfrm>
            <a:custGeom>
              <a:rect b="b" l="l" r="r" t="t"/>
              <a:pathLst>
                <a:path extrusionOk="0" h="8169" w="7442">
                  <a:moveTo>
                    <a:pt x="4013" y="1"/>
                  </a:moveTo>
                  <a:lnTo>
                    <a:pt x="0" y="2370"/>
                  </a:lnTo>
                  <a:lnTo>
                    <a:pt x="3441" y="8169"/>
                  </a:lnTo>
                  <a:lnTo>
                    <a:pt x="7442" y="5799"/>
                  </a:lnTo>
                  <a:lnTo>
                    <a:pt x="401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3"/>
            <p:cNvSpPr/>
            <p:nvPr/>
          </p:nvSpPr>
          <p:spPr>
            <a:xfrm>
              <a:off x="2375275" y="2242075"/>
              <a:ext cx="203925" cy="183675"/>
            </a:xfrm>
            <a:custGeom>
              <a:rect b="b" l="l" r="r" t="t"/>
              <a:pathLst>
                <a:path extrusionOk="0" h="7347" w="8157">
                  <a:moveTo>
                    <a:pt x="2263" y="0"/>
                  </a:moveTo>
                  <a:lnTo>
                    <a:pt x="1" y="4072"/>
                  </a:lnTo>
                  <a:lnTo>
                    <a:pt x="5906" y="7347"/>
                  </a:lnTo>
                  <a:lnTo>
                    <a:pt x="8157" y="3275"/>
                  </a:lnTo>
                  <a:lnTo>
                    <a:pt x="2263"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3"/>
            <p:cNvSpPr/>
            <p:nvPr/>
          </p:nvSpPr>
          <p:spPr>
            <a:xfrm>
              <a:off x="2220800" y="2961200"/>
              <a:ext cx="170575" cy="119100"/>
            </a:xfrm>
            <a:custGeom>
              <a:rect b="b" l="l" r="r" t="t"/>
              <a:pathLst>
                <a:path extrusionOk="0" h="4764" w="6823">
                  <a:moveTo>
                    <a:pt x="6739" y="1"/>
                  </a:moveTo>
                  <a:lnTo>
                    <a:pt x="1" y="120"/>
                  </a:lnTo>
                  <a:lnTo>
                    <a:pt x="72" y="4763"/>
                  </a:lnTo>
                  <a:lnTo>
                    <a:pt x="6823" y="4656"/>
                  </a:lnTo>
                  <a:lnTo>
                    <a:pt x="6739"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3"/>
            <p:cNvSpPr/>
            <p:nvPr/>
          </p:nvSpPr>
          <p:spPr>
            <a:xfrm>
              <a:off x="2398800" y="3608025"/>
              <a:ext cx="204225" cy="186350"/>
            </a:xfrm>
            <a:custGeom>
              <a:rect b="b" l="l" r="r" t="t"/>
              <a:pathLst>
                <a:path extrusionOk="0" h="7454" w="8169">
                  <a:moveTo>
                    <a:pt x="5775" y="0"/>
                  </a:moveTo>
                  <a:lnTo>
                    <a:pt x="0" y="3465"/>
                  </a:lnTo>
                  <a:lnTo>
                    <a:pt x="2394" y="7453"/>
                  </a:lnTo>
                  <a:lnTo>
                    <a:pt x="8168" y="3989"/>
                  </a:lnTo>
                  <a:lnTo>
                    <a:pt x="5775"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3"/>
            <p:cNvSpPr/>
            <p:nvPr/>
          </p:nvSpPr>
          <p:spPr>
            <a:xfrm>
              <a:off x="2918500" y="4091100"/>
              <a:ext cx="183400" cy="203925"/>
            </a:xfrm>
            <a:custGeom>
              <a:rect b="b" l="l" r="r" t="t"/>
              <a:pathLst>
                <a:path extrusionOk="0" h="8157" w="7336">
                  <a:moveTo>
                    <a:pt x="3263" y="1"/>
                  </a:moveTo>
                  <a:lnTo>
                    <a:pt x="1" y="5894"/>
                  </a:lnTo>
                  <a:lnTo>
                    <a:pt x="4073" y="8157"/>
                  </a:lnTo>
                  <a:lnTo>
                    <a:pt x="7335" y="2251"/>
                  </a:lnTo>
                  <a:lnTo>
                    <a:pt x="326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3"/>
            <p:cNvSpPr/>
            <p:nvPr/>
          </p:nvSpPr>
          <p:spPr>
            <a:xfrm>
              <a:off x="3637350" y="4278925"/>
              <a:ext cx="119075" cy="170575"/>
            </a:xfrm>
            <a:custGeom>
              <a:rect b="b" l="l" r="r" t="t"/>
              <a:pathLst>
                <a:path extrusionOk="0" h="6823" w="4763">
                  <a:moveTo>
                    <a:pt x="4656" y="1"/>
                  </a:moveTo>
                  <a:lnTo>
                    <a:pt x="0" y="84"/>
                  </a:lnTo>
                  <a:lnTo>
                    <a:pt x="108" y="6823"/>
                  </a:lnTo>
                  <a:lnTo>
                    <a:pt x="4763" y="6752"/>
                  </a:lnTo>
                  <a:lnTo>
                    <a:pt x="465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3"/>
            <p:cNvSpPr/>
            <p:nvPr/>
          </p:nvSpPr>
          <p:spPr>
            <a:xfrm>
              <a:off x="4284150" y="4067000"/>
              <a:ext cx="186350" cy="204525"/>
            </a:xfrm>
            <a:custGeom>
              <a:rect b="b" l="l" r="r" t="t"/>
              <a:pathLst>
                <a:path extrusionOk="0" h="8181" w="7454">
                  <a:moveTo>
                    <a:pt x="3989" y="0"/>
                  </a:moveTo>
                  <a:lnTo>
                    <a:pt x="1" y="2394"/>
                  </a:lnTo>
                  <a:lnTo>
                    <a:pt x="3465" y="8180"/>
                  </a:lnTo>
                  <a:lnTo>
                    <a:pt x="7454" y="5787"/>
                  </a:lnTo>
                  <a:lnTo>
                    <a:pt x="398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3"/>
            <p:cNvSpPr/>
            <p:nvPr/>
          </p:nvSpPr>
          <p:spPr>
            <a:xfrm>
              <a:off x="4767250" y="3568425"/>
              <a:ext cx="203925" cy="183375"/>
            </a:xfrm>
            <a:custGeom>
              <a:rect b="b" l="l" r="r" t="t"/>
              <a:pathLst>
                <a:path extrusionOk="0" h="7335" w="8157">
                  <a:moveTo>
                    <a:pt x="2251" y="1"/>
                  </a:moveTo>
                  <a:lnTo>
                    <a:pt x="1" y="4072"/>
                  </a:lnTo>
                  <a:lnTo>
                    <a:pt x="5894" y="7335"/>
                  </a:lnTo>
                  <a:lnTo>
                    <a:pt x="8156" y="3275"/>
                  </a:lnTo>
                  <a:lnTo>
                    <a:pt x="2251"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3"/>
            <p:cNvSpPr/>
            <p:nvPr/>
          </p:nvSpPr>
          <p:spPr>
            <a:xfrm>
              <a:off x="4955075" y="2913875"/>
              <a:ext cx="170575" cy="119100"/>
            </a:xfrm>
            <a:custGeom>
              <a:rect b="b" l="l" r="r" t="t"/>
              <a:pathLst>
                <a:path extrusionOk="0" h="4764" w="6823">
                  <a:moveTo>
                    <a:pt x="6751" y="1"/>
                  </a:moveTo>
                  <a:lnTo>
                    <a:pt x="0" y="108"/>
                  </a:lnTo>
                  <a:lnTo>
                    <a:pt x="84" y="4763"/>
                  </a:lnTo>
                  <a:lnTo>
                    <a:pt x="6823" y="4644"/>
                  </a:lnTo>
                  <a:lnTo>
                    <a:pt x="6751"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3"/>
            <p:cNvSpPr/>
            <p:nvPr/>
          </p:nvSpPr>
          <p:spPr>
            <a:xfrm>
              <a:off x="4743150" y="2199800"/>
              <a:ext cx="204500" cy="186350"/>
            </a:xfrm>
            <a:custGeom>
              <a:rect b="b" l="l" r="r" t="t"/>
              <a:pathLst>
                <a:path extrusionOk="0" h="7454" w="8180">
                  <a:moveTo>
                    <a:pt x="5787" y="1"/>
                  </a:moveTo>
                  <a:lnTo>
                    <a:pt x="0" y="3465"/>
                  </a:lnTo>
                  <a:lnTo>
                    <a:pt x="2405" y="7454"/>
                  </a:lnTo>
                  <a:lnTo>
                    <a:pt x="8180" y="3989"/>
                  </a:lnTo>
                  <a:lnTo>
                    <a:pt x="578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3"/>
            <p:cNvSpPr/>
            <p:nvPr/>
          </p:nvSpPr>
          <p:spPr>
            <a:xfrm>
              <a:off x="4244575" y="1699150"/>
              <a:ext cx="183675" cy="203925"/>
            </a:xfrm>
            <a:custGeom>
              <a:rect b="b" l="l" r="r" t="t"/>
              <a:pathLst>
                <a:path extrusionOk="0" h="8157" w="7347">
                  <a:moveTo>
                    <a:pt x="3274" y="0"/>
                  </a:moveTo>
                  <a:lnTo>
                    <a:pt x="0" y="5906"/>
                  </a:lnTo>
                  <a:lnTo>
                    <a:pt x="4072" y="8156"/>
                  </a:lnTo>
                  <a:lnTo>
                    <a:pt x="7346" y="2263"/>
                  </a:lnTo>
                  <a:lnTo>
                    <a:pt x="327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3"/>
            <p:cNvSpPr/>
            <p:nvPr/>
          </p:nvSpPr>
          <p:spPr>
            <a:xfrm>
              <a:off x="3933825" y="1576225"/>
              <a:ext cx="154500" cy="192000"/>
            </a:xfrm>
            <a:custGeom>
              <a:rect b="b" l="l" r="r" t="t"/>
              <a:pathLst>
                <a:path extrusionOk="0" h="7680" w="6180">
                  <a:moveTo>
                    <a:pt x="1667" y="0"/>
                  </a:moveTo>
                  <a:lnTo>
                    <a:pt x="0" y="6525"/>
                  </a:lnTo>
                  <a:lnTo>
                    <a:pt x="4512" y="7680"/>
                  </a:lnTo>
                  <a:lnTo>
                    <a:pt x="6179" y="1143"/>
                  </a:lnTo>
                  <a:lnTo>
                    <a:pt x="1667"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3"/>
            <p:cNvSpPr/>
            <p:nvPr/>
          </p:nvSpPr>
          <p:spPr>
            <a:xfrm>
              <a:off x="3224500" y="1583950"/>
              <a:ext cx="157775" cy="193800"/>
            </a:xfrm>
            <a:custGeom>
              <a:rect b="b" l="l" r="r" t="t"/>
              <a:pathLst>
                <a:path extrusionOk="0" h="7752" w="6311">
                  <a:moveTo>
                    <a:pt x="4489" y="1"/>
                  </a:moveTo>
                  <a:lnTo>
                    <a:pt x="0" y="1251"/>
                  </a:lnTo>
                  <a:lnTo>
                    <a:pt x="1822" y="7752"/>
                  </a:lnTo>
                  <a:lnTo>
                    <a:pt x="6311" y="6490"/>
                  </a:lnTo>
                  <a:lnTo>
                    <a:pt x="4489"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3"/>
            <p:cNvSpPr/>
            <p:nvPr/>
          </p:nvSpPr>
          <p:spPr>
            <a:xfrm>
              <a:off x="2593775" y="1941450"/>
              <a:ext cx="201825" cy="201225"/>
            </a:xfrm>
            <a:custGeom>
              <a:rect b="b" l="l" r="r" t="t"/>
              <a:pathLst>
                <a:path extrusionOk="0" h="8049" w="8073">
                  <a:moveTo>
                    <a:pt x="3250" y="0"/>
                  </a:moveTo>
                  <a:lnTo>
                    <a:pt x="0" y="3334"/>
                  </a:lnTo>
                  <a:lnTo>
                    <a:pt x="4822" y="8049"/>
                  </a:lnTo>
                  <a:lnTo>
                    <a:pt x="8073" y="4715"/>
                  </a:lnTo>
                  <a:lnTo>
                    <a:pt x="325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3"/>
            <p:cNvSpPr/>
            <p:nvPr/>
          </p:nvSpPr>
          <p:spPr>
            <a:xfrm>
              <a:off x="2252050" y="2582000"/>
              <a:ext cx="192325" cy="154500"/>
            </a:xfrm>
            <a:custGeom>
              <a:rect b="b" l="l" r="r" t="t"/>
              <a:pathLst>
                <a:path extrusionOk="0" h="6180" w="7693">
                  <a:moveTo>
                    <a:pt x="1156" y="0"/>
                  </a:moveTo>
                  <a:lnTo>
                    <a:pt x="1" y="4513"/>
                  </a:lnTo>
                  <a:lnTo>
                    <a:pt x="6537" y="6180"/>
                  </a:lnTo>
                  <a:lnTo>
                    <a:pt x="7692" y="1667"/>
                  </a:lnTo>
                  <a:lnTo>
                    <a:pt x="1156"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3"/>
            <p:cNvSpPr/>
            <p:nvPr/>
          </p:nvSpPr>
          <p:spPr>
            <a:xfrm>
              <a:off x="2259800" y="3288325"/>
              <a:ext cx="193800" cy="157500"/>
            </a:xfrm>
            <a:custGeom>
              <a:rect b="b" l="l" r="r" t="t"/>
              <a:pathLst>
                <a:path extrusionOk="0" h="6300" w="7752">
                  <a:moveTo>
                    <a:pt x="6501" y="1"/>
                  </a:moveTo>
                  <a:lnTo>
                    <a:pt x="0" y="1822"/>
                  </a:lnTo>
                  <a:lnTo>
                    <a:pt x="1262" y="6299"/>
                  </a:lnTo>
                  <a:lnTo>
                    <a:pt x="7751" y="4478"/>
                  </a:lnTo>
                  <a:lnTo>
                    <a:pt x="6501"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3"/>
            <p:cNvSpPr/>
            <p:nvPr/>
          </p:nvSpPr>
          <p:spPr>
            <a:xfrm>
              <a:off x="2617575" y="3874725"/>
              <a:ext cx="201250" cy="201825"/>
            </a:xfrm>
            <a:custGeom>
              <a:rect b="b" l="l" r="r" t="t"/>
              <a:pathLst>
                <a:path extrusionOk="0" h="8073" w="8050">
                  <a:moveTo>
                    <a:pt x="4715" y="0"/>
                  </a:moveTo>
                  <a:lnTo>
                    <a:pt x="1" y="4822"/>
                  </a:lnTo>
                  <a:lnTo>
                    <a:pt x="3334" y="8072"/>
                  </a:lnTo>
                  <a:lnTo>
                    <a:pt x="8049" y="3250"/>
                  </a:lnTo>
                  <a:lnTo>
                    <a:pt x="4715"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3"/>
            <p:cNvSpPr/>
            <p:nvPr/>
          </p:nvSpPr>
          <p:spPr>
            <a:xfrm>
              <a:off x="3258425" y="4225950"/>
              <a:ext cx="154225" cy="192300"/>
            </a:xfrm>
            <a:custGeom>
              <a:rect b="b" l="l" r="r" t="t"/>
              <a:pathLst>
                <a:path extrusionOk="0" h="7692" w="6169">
                  <a:moveTo>
                    <a:pt x="1668" y="0"/>
                  </a:moveTo>
                  <a:lnTo>
                    <a:pt x="1" y="6537"/>
                  </a:lnTo>
                  <a:lnTo>
                    <a:pt x="4501" y="7692"/>
                  </a:lnTo>
                  <a:lnTo>
                    <a:pt x="6168" y="1155"/>
                  </a:lnTo>
                  <a:lnTo>
                    <a:pt x="1668"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3"/>
            <p:cNvSpPr/>
            <p:nvPr/>
          </p:nvSpPr>
          <p:spPr>
            <a:xfrm>
              <a:off x="3964475" y="4216425"/>
              <a:ext cx="157475" cy="193800"/>
            </a:xfrm>
            <a:custGeom>
              <a:rect b="b" l="l" r="r" t="t"/>
              <a:pathLst>
                <a:path extrusionOk="0" h="7752" w="6299">
                  <a:moveTo>
                    <a:pt x="4477" y="0"/>
                  </a:moveTo>
                  <a:lnTo>
                    <a:pt x="0" y="1262"/>
                  </a:lnTo>
                  <a:lnTo>
                    <a:pt x="1822" y="7751"/>
                  </a:lnTo>
                  <a:lnTo>
                    <a:pt x="6299" y="6489"/>
                  </a:lnTo>
                  <a:lnTo>
                    <a:pt x="4477"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3"/>
            <p:cNvSpPr/>
            <p:nvPr/>
          </p:nvSpPr>
          <p:spPr>
            <a:xfrm>
              <a:off x="4550850" y="3851500"/>
              <a:ext cx="201850" cy="201225"/>
            </a:xfrm>
            <a:custGeom>
              <a:rect b="b" l="l" r="r" t="t"/>
              <a:pathLst>
                <a:path extrusionOk="0" h="8049" w="8074">
                  <a:moveTo>
                    <a:pt x="3251" y="0"/>
                  </a:moveTo>
                  <a:lnTo>
                    <a:pt x="1" y="3334"/>
                  </a:lnTo>
                  <a:lnTo>
                    <a:pt x="4823" y="8049"/>
                  </a:lnTo>
                  <a:lnTo>
                    <a:pt x="8073" y="4715"/>
                  </a:lnTo>
                  <a:lnTo>
                    <a:pt x="325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3"/>
            <p:cNvSpPr/>
            <p:nvPr/>
          </p:nvSpPr>
          <p:spPr>
            <a:xfrm>
              <a:off x="4902100" y="3257675"/>
              <a:ext cx="192000" cy="154500"/>
            </a:xfrm>
            <a:custGeom>
              <a:rect b="b" l="l" r="r" t="t"/>
              <a:pathLst>
                <a:path extrusionOk="0" h="6180" w="7680">
                  <a:moveTo>
                    <a:pt x="1143" y="0"/>
                  </a:moveTo>
                  <a:lnTo>
                    <a:pt x="0" y="4513"/>
                  </a:lnTo>
                  <a:lnTo>
                    <a:pt x="6537" y="6180"/>
                  </a:lnTo>
                  <a:lnTo>
                    <a:pt x="7680" y="1667"/>
                  </a:lnTo>
                  <a:lnTo>
                    <a:pt x="1143"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3"/>
            <p:cNvSpPr/>
            <p:nvPr/>
          </p:nvSpPr>
          <p:spPr>
            <a:xfrm>
              <a:off x="4892575" y="2548350"/>
              <a:ext cx="193775" cy="157800"/>
            </a:xfrm>
            <a:custGeom>
              <a:rect b="b" l="l" r="r" t="t"/>
              <a:pathLst>
                <a:path extrusionOk="0" h="6312" w="7751">
                  <a:moveTo>
                    <a:pt x="6501" y="1"/>
                  </a:moveTo>
                  <a:lnTo>
                    <a:pt x="0" y="1823"/>
                  </a:lnTo>
                  <a:lnTo>
                    <a:pt x="1262" y="6311"/>
                  </a:lnTo>
                  <a:lnTo>
                    <a:pt x="7751" y="4478"/>
                  </a:lnTo>
                  <a:lnTo>
                    <a:pt x="6501"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3"/>
            <p:cNvSpPr/>
            <p:nvPr/>
          </p:nvSpPr>
          <p:spPr>
            <a:xfrm>
              <a:off x="4527625" y="1917625"/>
              <a:ext cx="200950" cy="202125"/>
            </a:xfrm>
            <a:custGeom>
              <a:rect b="b" l="l" r="r" t="t"/>
              <a:pathLst>
                <a:path extrusionOk="0" h="8085" w="8038">
                  <a:moveTo>
                    <a:pt x="4716" y="1"/>
                  </a:moveTo>
                  <a:lnTo>
                    <a:pt x="1" y="4823"/>
                  </a:lnTo>
                  <a:lnTo>
                    <a:pt x="3335" y="8085"/>
                  </a:lnTo>
                  <a:lnTo>
                    <a:pt x="8038" y="3251"/>
                  </a:lnTo>
                  <a:lnTo>
                    <a:pt x="471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3"/>
            <p:cNvSpPr/>
            <p:nvPr/>
          </p:nvSpPr>
          <p:spPr>
            <a:xfrm>
              <a:off x="3772175" y="1549425"/>
              <a:ext cx="136075" cy="181300"/>
            </a:xfrm>
            <a:custGeom>
              <a:rect b="b" l="l" r="r" t="t"/>
              <a:pathLst>
                <a:path extrusionOk="0" h="7252" w="5443">
                  <a:moveTo>
                    <a:pt x="822" y="1"/>
                  </a:moveTo>
                  <a:lnTo>
                    <a:pt x="1" y="6692"/>
                  </a:lnTo>
                  <a:lnTo>
                    <a:pt x="4621" y="7251"/>
                  </a:lnTo>
                  <a:lnTo>
                    <a:pt x="5442" y="560"/>
                  </a:lnTo>
                  <a:lnTo>
                    <a:pt x="82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3"/>
            <p:cNvSpPr/>
            <p:nvPr/>
          </p:nvSpPr>
          <p:spPr>
            <a:xfrm>
              <a:off x="3052750" y="1637525"/>
              <a:ext cx="172975" cy="200650"/>
            </a:xfrm>
            <a:custGeom>
              <a:rect b="b" l="l" r="r" t="t"/>
              <a:pathLst>
                <a:path extrusionOk="0" h="8026" w="6919">
                  <a:moveTo>
                    <a:pt x="4287" y="1"/>
                  </a:moveTo>
                  <a:lnTo>
                    <a:pt x="1" y="1822"/>
                  </a:lnTo>
                  <a:lnTo>
                    <a:pt x="2632" y="8026"/>
                  </a:lnTo>
                  <a:lnTo>
                    <a:pt x="6918" y="6216"/>
                  </a:lnTo>
                  <a:lnTo>
                    <a:pt x="428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3"/>
            <p:cNvSpPr/>
            <p:nvPr/>
          </p:nvSpPr>
          <p:spPr>
            <a:xfrm>
              <a:off x="2479175" y="2076875"/>
              <a:ext cx="204500" cy="194400"/>
            </a:xfrm>
            <a:custGeom>
              <a:rect b="b" l="l" r="r" t="t"/>
              <a:pathLst>
                <a:path extrusionOk="0" h="7776" w="8180">
                  <a:moveTo>
                    <a:pt x="2798" y="0"/>
                  </a:moveTo>
                  <a:lnTo>
                    <a:pt x="0" y="3715"/>
                  </a:lnTo>
                  <a:lnTo>
                    <a:pt x="5382" y="7775"/>
                  </a:lnTo>
                  <a:lnTo>
                    <a:pt x="8180" y="4060"/>
                  </a:lnTo>
                  <a:lnTo>
                    <a:pt x="2798"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3"/>
            <p:cNvSpPr/>
            <p:nvPr/>
          </p:nvSpPr>
          <p:spPr>
            <a:xfrm>
              <a:off x="2225275" y="2762075"/>
              <a:ext cx="181575" cy="136050"/>
            </a:xfrm>
            <a:custGeom>
              <a:rect b="b" l="l" r="r" t="t"/>
              <a:pathLst>
                <a:path extrusionOk="0" h="5442" w="7263">
                  <a:moveTo>
                    <a:pt x="572" y="1"/>
                  </a:moveTo>
                  <a:lnTo>
                    <a:pt x="0" y="4620"/>
                  </a:lnTo>
                  <a:lnTo>
                    <a:pt x="6691" y="5442"/>
                  </a:lnTo>
                  <a:lnTo>
                    <a:pt x="7263" y="822"/>
                  </a:lnTo>
                  <a:lnTo>
                    <a:pt x="57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3"/>
            <p:cNvSpPr/>
            <p:nvPr/>
          </p:nvSpPr>
          <p:spPr>
            <a:xfrm>
              <a:off x="2313675" y="3444300"/>
              <a:ext cx="200650" cy="172975"/>
            </a:xfrm>
            <a:custGeom>
              <a:rect b="b" l="l" r="r" t="t"/>
              <a:pathLst>
                <a:path extrusionOk="0" h="6919" w="8026">
                  <a:moveTo>
                    <a:pt x="6215" y="1"/>
                  </a:moveTo>
                  <a:lnTo>
                    <a:pt x="0" y="2644"/>
                  </a:lnTo>
                  <a:lnTo>
                    <a:pt x="1822" y="6918"/>
                  </a:lnTo>
                  <a:lnTo>
                    <a:pt x="8025" y="4287"/>
                  </a:lnTo>
                  <a:lnTo>
                    <a:pt x="6215"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3"/>
            <p:cNvSpPr/>
            <p:nvPr/>
          </p:nvSpPr>
          <p:spPr>
            <a:xfrm>
              <a:off x="2752425" y="3986625"/>
              <a:ext cx="194375" cy="204825"/>
            </a:xfrm>
            <a:custGeom>
              <a:rect b="b" l="l" r="r" t="t"/>
              <a:pathLst>
                <a:path extrusionOk="0" h="8193" w="7775">
                  <a:moveTo>
                    <a:pt x="4060" y="1"/>
                  </a:moveTo>
                  <a:lnTo>
                    <a:pt x="0" y="5382"/>
                  </a:lnTo>
                  <a:lnTo>
                    <a:pt x="3715" y="8192"/>
                  </a:lnTo>
                  <a:lnTo>
                    <a:pt x="7775" y="2799"/>
                  </a:lnTo>
                  <a:lnTo>
                    <a:pt x="4060"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3"/>
            <p:cNvSpPr/>
            <p:nvPr/>
          </p:nvSpPr>
          <p:spPr>
            <a:xfrm>
              <a:off x="3438525" y="4263450"/>
              <a:ext cx="136050" cy="181600"/>
            </a:xfrm>
            <a:custGeom>
              <a:rect b="b" l="l" r="r" t="t"/>
              <a:pathLst>
                <a:path extrusionOk="0" h="7264" w="5442">
                  <a:moveTo>
                    <a:pt x="822" y="1"/>
                  </a:moveTo>
                  <a:lnTo>
                    <a:pt x="0" y="6692"/>
                  </a:lnTo>
                  <a:lnTo>
                    <a:pt x="4620" y="7263"/>
                  </a:lnTo>
                  <a:lnTo>
                    <a:pt x="5441" y="572"/>
                  </a:lnTo>
                  <a:lnTo>
                    <a:pt x="82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3"/>
            <p:cNvSpPr/>
            <p:nvPr/>
          </p:nvSpPr>
          <p:spPr>
            <a:xfrm>
              <a:off x="4120750" y="4155400"/>
              <a:ext cx="172950" cy="200650"/>
            </a:xfrm>
            <a:custGeom>
              <a:rect b="b" l="l" r="r" t="t"/>
              <a:pathLst>
                <a:path extrusionOk="0" h="8026" w="6918">
                  <a:moveTo>
                    <a:pt x="4286" y="1"/>
                  </a:moveTo>
                  <a:lnTo>
                    <a:pt x="0" y="1810"/>
                  </a:lnTo>
                  <a:lnTo>
                    <a:pt x="2631" y="8025"/>
                  </a:lnTo>
                  <a:lnTo>
                    <a:pt x="6918" y="6204"/>
                  </a:lnTo>
                  <a:lnTo>
                    <a:pt x="428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3"/>
            <p:cNvSpPr/>
            <p:nvPr/>
          </p:nvSpPr>
          <p:spPr>
            <a:xfrm>
              <a:off x="4663075" y="3723500"/>
              <a:ext cx="204500" cy="194400"/>
            </a:xfrm>
            <a:custGeom>
              <a:rect b="b" l="l" r="r" t="t"/>
              <a:pathLst>
                <a:path extrusionOk="0" h="7776" w="8180">
                  <a:moveTo>
                    <a:pt x="2798" y="1"/>
                  </a:moveTo>
                  <a:lnTo>
                    <a:pt x="0" y="3715"/>
                  </a:lnTo>
                  <a:lnTo>
                    <a:pt x="5382" y="7775"/>
                  </a:lnTo>
                  <a:lnTo>
                    <a:pt x="8180" y="4061"/>
                  </a:lnTo>
                  <a:lnTo>
                    <a:pt x="279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3"/>
            <p:cNvSpPr/>
            <p:nvPr/>
          </p:nvSpPr>
          <p:spPr>
            <a:xfrm>
              <a:off x="4940200" y="3096350"/>
              <a:ext cx="181575" cy="136050"/>
            </a:xfrm>
            <a:custGeom>
              <a:rect b="b" l="l" r="r" t="t"/>
              <a:pathLst>
                <a:path extrusionOk="0" h="5442" w="7263">
                  <a:moveTo>
                    <a:pt x="560" y="0"/>
                  </a:moveTo>
                  <a:lnTo>
                    <a:pt x="0" y="4620"/>
                  </a:lnTo>
                  <a:lnTo>
                    <a:pt x="6691" y="5441"/>
                  </a:lnTo>
                  <a:lnTo>
                    <a:pt x="7263" y="822"/>
                  </a:lnTo>
                  <a:lnTo>
                    <a:pt x="56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3"/>
            <p:cNvSpPr/>
            <p:nvPr/>
          </p:nvSpPr>
          <p:spPr>
            <a:xfrm>
              <a:off x="4831550" y="2376600"/>
              <a:ext cx="200650" cy="172975"/>
            </a:xfrm>
            <a:custGeom>
              <a:rect b="b" l="l" r="r" t="t"/>
              <a:pathLst>
                <a:path extrusionOk="0" h="6919" w="8026">
                  <a:moveTo>
                    <a:pt x="6203" y="1"/>
                  </a:moveTo>
                  <a:lnTo>
                    <a:pt x="0" y="2632"/>
                  </a:lnTo>
                  <a:lnTo>
                    <a:pt x="1810" y="6919"/>
                  </a:lnTo>
                  <a:lnTo>
                    <a:pt x="8025" y="4287"/>
                  </a:lnTo>
                  <a:lnTo>
                    <a:pt x="620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3"/>
            <p:cNvSpPr/>
            <p:nvPr/>
          </p:nvSpPr>
          <p:spPr>
            <a:xfrm>
              <a:off x="4399050" y="1803025"/>
              <a:ext cx="194400" cy="204825"/>
            </a:xfrm>
            <a:custGeom>
              <a:rect b="b" l="l" r="r" t="t"/>
              <a:pathLst>
                <a:path extrusionOk="0" h="8193" w="7776">
                  <a:moveTo>
                    <a:pt x="4061" y="1"/>
                  </a:moveTo>
                  <a:lnTo>
                    <a:pt x="0" y="5382"/>
                  </a:lnTo>
                  <a:lnTo>
                    <a:pt x="3715" y="8192"/>
                  </a:lnTo>
                  <a:lnTo>
                    <a:pt x="7775" y="2799"/>
                  </a:lnTo>
                  <a:lnTo>
                    <a:pt x="4061"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3"/>
            <p:cNvSpPr/>
            <p:nvPr/>
          </p:nvSpPr>
          <p:spPr>
            <a:xfrm>
              <a:off x="4092475" y="1626225"/>
              <a:ext cx="170275" cy="199750"/>
            </a:xfrm>
            <a:custGeom>
              <a:rect b="b" l="l" r="r" t="t"/>
              <a:pathLst>
                <a:path extrusionOk="0" h="7990" w="6811">
                  <a:moveTo>
                    <a:pt x="2488" y="0"/>
                  </a:moveTo>
                  <a:lnTo>
                    <a:pt x="0" y="6275"/>
                  </a:lnTo>
                  <a:lnTo>
                    <a:pt x="4334" y="7989"/>
                  </a:lnTo>
                  <a:lnTo>
                    <a:pt x="6810" y="1715"/>
                  </a:lnTo>
                  <a:lnTo>
                    <a:pt x="2488"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3"/>
            <p:cNvSpPr/>
            <p:nvPr/>
          </p:nvSpPr>
          <p:spPr>
            <a:xfrm>
              <a:off x="3404875" y="1552400"/>
              <a:ext cx="139625" cy="183675"/>
            </a:xfrm>
            <a:custGeom>
              <a:rect b="b" l="l" r="r" t="t"/>
              <a:pathLst>
                <a:path extrusionOk="0" h="7347" w="5585">
                  <a:moveTo>
                    <a:pt x="4608" y="1"/>
                  </a:moveTo>
                  <a:lnTo>
                    <a:pt x="1" y="679"/>
                  </a:lnTo>
                  <a:lnTo>
                    <a:pt x="977" y="7347"/>
                  </a:lnTo>
                  <a:lnTo>
                    <a:pt x="5585" y="6668"/>
                  </a:lnTo>
                  <a:lnTo>
                    <a:pt x="460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3"/>
            <p:cNvSpPr/>
            <p:nvPr/>
          </p:nvSpPr>
          <p:spPr>
            <a:xfrm>
              <a:off x="2726825" y="1822375"/>
              <a:ext cx="195875" cy="204525"/>
            </a:xfrm>
            <a:custGeom>
              <a:rect b="b" l="l" r="r" t="t"/>
              <a:pathLst>
                <a:path extrusionOk="0" h="8181" w="7835">
                  <a:moveTo>
                    <a:pt x="3655" y="1"/>
                  </a:moveTo>
                  <a:lnTo>
                    <a:pt x="0" y="2894"/>
                  </a:lnTo>
                  <a:lnTo>
                    <a:pt x="4179" y="8180"/>
                  </a:lnTo>
                  <a:lnTo>
                    <a:pt x="7834" y="5299"/>
                  </a:lnTo>
                  <a:lnTo>
                    <a:pt x="3655"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3"/>
            <p:cNvSpPr/>
            <p:nvPr/>
          </p:nvSpPr>
          <p:spPr>
            <a:xfrm>
              <a:off x="2302350" y="2407275"/>
              <a:ext cx="199750" cy="170575"/>
            </a:xfrm>
            <a:custGeom>
              <a:rect b="b" l="l" r="r" t="t"/>
              <a:pathLst>
                <a:path extrusionOk="0" h="6823" w="7990">
                  <a:moveTo>
                    <a:pt x="1715" y="0"/>
                  </a:moveTo>
                  <a:lnTo>
                    <a:pt x="1" y="4334"/>
                  </a:lnTo>
                  <a:lnTo>
                    <a:pt x="6264" y="6823"/>
                  </a:lnTo>
                  <a:lnTo>
                    <a:pt x="7990" y="2489"/>
                  </a:lnTo>
                  <a:lnTo>
                    <a:pt x="1715"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3"/>
            <p:cNvSpPr/>
            <p:nvPr/>
          </p:nvSpPr>
          <p:spPr>
            <a:xfrm>
              <a:off x="2228550" y="3125800"/>
              <a:ext cx="183675" cy="139625"/>
            </a:xfrm>
            <a:custGeom>
              <a:rect b="b" l="l" r="r" t="t"/>
              <a:pathLst>
                <a:path extrusionOk="0" h="5585" w="7347">
                  <a:moveTo>
                    <a:pt x="6668" y="1"/>
                  </a:moveTo>
                  <a:lnTo>
                    <a:pt x="0" y="989"/>
                  </a:lnTo>
                  <a:lnTo>
                    <a:pt x="679" y="5585"/>
                  </a:lnTo>
                  <a:lnTo>
                    <a:pt x="7346" y="4609"/>
                  </a:lnTo>
                  <a:lnTo>
                    <a:pt x="666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3"/>
            <p:cNvSpPr/>
            <p:nvPr/>
          </p:nvSpPr>
          <p:spPr>
            <a:xfrm>
              <a:off x="2498800" y="3747625"/>
              <a:ext cx="204225" cy="195875"/>
            </a:xfrm>
            <a:custGeom>
              <a:rect b="b" l="l" r="r" t="t"/>
              <a:pathLst>
                <a:path extrusionOk="0" h="7835" w="8169">
                  <a:moveTo>
                    <a:pt x="5287" y="0"/>
                  </a:moveTo>
                  <a:lnTo>
                    <a:pt x="1" y="4179"/>
                  </a:lnTo>
                  <a:lnTo>
                    <a:pt x="2882" y="7834"/>
                  </a:lnTo>
                  <a:lnTo>
                    <a:pt x="8169" y="3655"/>
                  </a:lnTo>
                  <a:lnTo>
                    <a:pt x="5287"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3"/>
            <p:cNvSpPr/>
            <p:nvPr/>
          </p:nvSpPr>
          <p:spPr>
            <a:xfrm>
              <a:off x="3083700" y="4168200"/>
              <a:ext cx="170300" cy="199750"/>
            </a:xfrm>
            <a:custGeom>
              <a:rect b="b" l="l" r="r" t="t"/>
              <a:pathLst>
                <a:path extrusionOk="0" h="7990" w="6812">
                  <a:moveTo>
                    <a:pt x="2489" y="1"/>
                  </a:moveTo>
                  <a:lnTo>
                    <a:pt x="1" y="6263"/>
                  </a:lnTo>
                  <a:lnTo>
                    <a:pt x="4323" y="7990"/>
                  </a:lnTo>
                  <a:lnTo>
                    <a:pt x="6811" y="1715"/>
                  </a:lnTo>
                  <a:lnTo>
                    <a:pt x="2489"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3"/>
            <p:cNvSpPr/>
            <p:nvPr/>
          </p:nvSpPr>
          <p:spPr>
            <a:xfrm>
              <a:off x="3801950" y="4258100"/>
              <a:ext cx="139625" cy="183675"/>
            </a:xfrm>
            <a:custGeom>
              <a:rect b="b" l="l" r="r" t="t"/>
              <a:pathLst>
                <a:path extrusionOk="0" h="7347" w="5585">
                  <a:moveTo>
                    <a:pt x="4608" y="0"/>
                  </a:moveTo>
                  <a:lnTo>
                    <a:pt x="1" y="679"/>
                  </a:lnTo>
                  <a:lnTo>
                    <a:pt x="977" y="7346"/>
                  </a:lnTo>
                  <a:lnTo>
                    <a:pt x="5585" y="6680"/>
                  </a:lnTo>
                  <a:lnTo>
                    <a:pt x="4608"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3"/>
            <p:cNvSpPr/>
            <p:nvPr/>
          </p:nvSpPr>
          <p:spPr>
            <a:xfrm>
              <a:off x="4423750" y="3967275"/>
              <a:ext cx="195875" cy="204525"/>
            </a:xfrm>
            <a:custGeom>
              <a:rect b="b" l="l" r="r" t="t"/>
              <a:pathLst>
                <a:path extrusionOk="0" h="8181" w="7835">
                  <a:moveTo>
                    <a:pt x="3656" y="1"/>
                  </a:moveTo>
                  <a:lnTo>
                    <a:pt x="1" y="2894"/>
                  </a:lnTo>
                  <a:lnTo>
                    <a:pt x="4180" y="8180"/>
                  </a:lnTo>
                  <a:lnTo>
                    <a:pt x="7835" y="5287"/>
                  </a:lnTo>
                  <a:lnTo>
                    <a:pt x="365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3"/>
            <p:cNvSpPr/>
            <p:nvPr/>
          </p:nvSpPr>
          <p:spPr>
            <a:xfrm>
              <a:off x="4844350" y="3416325"/>
              <a:ext cx="199750" cy="170575"/>
            </a:xfrm>
            <a:custGeom>
              <a:rect b="b" l="l" r="r" t="t"/>
              <a:pathLst>
                <a:path extrusionOk="0" h="6823" w="7990">
                  <a:moveTo>
                    <a:pt x="1715" y="0"/>
                  </a:moveTo>
                  <a:lnTo>
                    <a:pt x="0" y="4334"/>
                  </a:lnTo>
                  <a:lnTo>
                    <a:pt x="6275" y="6823"/>
                  </a:lnTo>
                  <a:lnTo>
                    <a:pt x="7989" y="2489"/>
                  </a:lnTo>
                  <a:lnTo>
                    <a:pt x="1715"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3"/>
            <p:cNvSpPr/>
            <p:nvPr/>
          </p:nvSpPr>
          <p:spPr>
            <a:xfrm>
              <a:off x="4934225" y="2728750"/>
              <a:ext cx="183975" cy="139625"/>
            </a:xfrm>
            <a:custGeom>
              <a:rect b="b" l="l" r="r" t="t"/>
              <a:pathLst>
                <a:path extrusionOk="0" h="5585" w="7359">
                  <a:moveTo>
                    <a:pt x="6680" y="0"/>
                  </a:moveTo>
                  <a:lnTo>
                    <a:pt x="1" y="976"/>
                  </a:lnTo>
                  <a:lnTo>
                    <a:pt x="680" y="5584"/>
                  </a:lnTo>
                  <a:lnTo>
                    <a:pt x="7359" y="4608"/>
                  </a:lnTo>
                  <a:lnTo>
                    <a:pt x="668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3"/>
            <p:cNvSpPr/>
            <p:nvPr/>
          </p:nvSpPr>
          <p:spPr>
            <a:xfrm>
              <a:off x="4643425" y="2050675"/>
              <a:ext cx="204525" cy="195875"/>
            </a:xfrm>
            <a:custGeom>
              <a:rect b="b" l="l" r="r" t="t"/>
              <a:pathLst>
                <a:path extrusionOk="0" h="7835" w="8181">
                  <a:moveTo>
                    <a:pt x="5287" y="1"/>
                  </a:moveTo>
                  <a:lnTo>
                    <a:pt x="1" y="4180"/>
                  </a:lnTo>
                  <a:lnTo>
                    <a:pt x="2882" y="7835"/>
                  </a:lnTo>
                  <a:lnTo>
                    <a:pt x="8180" y="3644"/>
                  </a:lnTo>
                  <a:lnTo>
                    <a:pt x="528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4" name="Google Shape;874;p63"/>
          <p:cNvSpPr/>
          <p:nvPr/>
        </p:nvSpPr>
        <p:spPr>
          <a:xfrm>
            <a:off x="4581426" y="2536174"/>
            <a:ext cx="214" cy="412"/>
          </a:xfrm>
          <a:custGeom>
            <a:rect b="b" l="l" r="r" t="t"/>
            <a:pathLst>
              <a:path extrusionOk="0" h="25" w="13">
                <a:moveTo>
                  <a:pt x="1" y="0"/>
                </a:moveTo>
                <a:lnTo>
                  <a:pt x="1" y="24"/>
                </a:lnTo>
                <a:lnTo>
                  <a:pt x="13" y="24"/>
                </a:lnTo>
                <a:lnTo>
                  <a:pt x="1" y="0"/>
                </a:lnTo>
                <a:close/>
              </a:path>
            </a:pathLst>
          </a:custGeom>
          <a:solidFill>
            <a:srgbClr val="9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3"/>
          <p:cNvSpPr/>
          <p:nvPr/>
        </p:nvSpPr>
        <p:spPr>
          <a:xfrm>
            <a:off x="4581426" y="2536570"/>
            <a:ext cx="214" cy="16"/>
          </a:xfrm>
          <a:custGeom>
            <a:rect b="b" l="l" r="r" t="t"/>
            <a:pathLst>
              <a:path extrusionOk="0" h="1" w="13">
                <a:moveTo>
                  <a:pt x="1" y="0"/>
                </a:moveTo>
                <a:lnTo>
                  <a:pt x="13" y="0"/>
                </a:lnTo>
                <a:lnTo>
                  <a:pt x="1" y="0"/>
                </a:lnTo>
                <a:close/>
              </a:path>
            </a:pathLst>
          </a:custGeom>
          <a:solidFill>
            <a:srgbClr val="9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3"/>
          <p:cNvSpPr/>
          <p:nvPr/>
        </p:nvSpPr>
        <p:spPr>
          <a:xfrm>
            <a:off x="4581426" y="2536570"/>
            <a:ext cx="214" cy="412"/>
          </a:xfrm>
          <a:custGeom>
            <a:rect b="b" l="l" r="r" t="t"/>
            <a:pathLst>
              <a:path extrusionOk="0" h="25" w="13">
                <a:moveTo>
                  <a:pt x="1" y="0"/>
                </a:moveTo>
                <a:lnTo>
                  <a:pt x="1" y="24"/>
                </a:lnTo>
                <a:lnTo>
                  <a:pt x="13" y="0"/>
                </a:lnTo>
                <a:close/>
              </a:path>
            </a:pathLst>
          </a:custGeom>
          <a:solidFill>
            <a:srgbClr val="9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3"/>
          <p:cNvSpPr/>
          <p:nvPr/>
        </p:nvSpPr>
        <p:spPr>
          <a:xfrm flipH="1" rot="10800000">
            <a:off x="2771082" y="3103082"/>
            <a:ext cx="526851" cy="390502"/>
          </a:xfrm>
          <a:custGeom>
            <a:rect b="b" l="l" r="r" t="t"/>
            <a:pathLst>
              <a:path extrusionOk="0" h="10296" w="13891">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3"/>
          <p:cNvSpPr/>
          <p:nvPr/>
        </p:nvSpPr>
        <p:spPr>
          <a:xfrm flipH="1">
            <a:off x="5745232" y="1216182"/>
            <a:ext cx="526851" cy="390502"/>
          </a:xfrm>
          <a:custGeom>
            <a:rect b="b" l="l" r="r" t="t"/>
            <a:pathLst>
              <a:path extrusionOk="0" h="10296" w="13891">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9" name="Google Shape;879;p63"/>
          <p:cNvPicPr preferRelativeResize="0"/>
          <p:nvPr/>
        </p:nvPicPr>
        <p:blipFill rotWithShape="1">
          <a:blip r:embed="rId4">
            <a:alphaModFix/>
          </a:blip>
          <a:srcRect b="0" l="0" r="0" t="0"/>
          <a:stretch/>
        </p:blipFill>
        <p:spPr>
          <a:xfrm>
            <a:off x="4147534" y="2151550"/>
            <a:ext cx="840215" cy="1112399"/>
          </a:xfrm>
          <a:prstGeom prst="rect">
            <a:avLst/>
          </a:prstGeom>
          <a:noFill/>
          <a:ln>
            <a:noFill/>
          </a:ln>
        </p:spPr>
      </p:pic>
      <p:pic>
        <p:nvPicPr>
          <p:cNvPr id="880" name="Google Shape;880;p63"/>
          <p:cNvPicPr preferRelativeResize="0"/>
          <p:nvPr/>
        </p:nvPicPr>
        <p:blipFill>
          <a:blip r:embed="rId5">
            <a:alphaModFix/>
          </a:blip>
          <a:stretch>
            <a:fillRect/>
          </a:stretch>
        </p:blipFill>
        <p:spPr>
          <a:xfrm>
            <a:off x="7705925" y="4652225"/>
            <a:ext cx="1329575" cy="330175"/>
          </a:xfrm>
          <a:prstGeom prst="rect">
            <a:avLst/>
          </a:prstGeom>
          <a:noFill/>
          <a:ln>
            <a:noFill/>
          </a:ln>
        </p:spPr>
      </p:pic>
      <p:pic>
        <p:nvPicPr>
          <p:cNvPr id="881" name="Google Shape;881;p63"/>
          <p:cNvPicPr preferRelativeResize="0"/>
          <p:nvPr/>
        </p:nvPicPr>
        <p:blipFill>
          <a:blip r:embed="rId6">
            <a:alphaModFix/>
          </a:blip>
          <a:stretch>
            <a:fillRect/>
          </a:stretch>
        </p:blipFill>
        <p:spPr>
          <a:xfrm>
            <a:off x="8525075" y="84000"/>
            <a:ext cx="510425" cy="455750"/>
          </a:xfrm>
          <a:prstGeom prst="rect">
            <a:avLst/>
          </a:prstGeom>
          <a:noFill/>
          <a:ln>
            <a:noFill/>
          </a:ln>
        </p:spPr>
      </p:pic>
      <p:pic>
        <p:nvPicPr>
          <p:cNvPr id="882" name="Google Shape;882;p63"/>
          <p:cNvPicPr preferRelativeResize="0"/>
          <p:nvPr/>
        </p:nvPicPr>
        <p:blipFill>
          <a:blip r:embed="rId5">
            <a:alphaModFix/>
          </a:blip>
          <a:stretch>
            <a:fillRect/>
          </a:stretch>
        </p:blipFill>
        <p:spPr>
          <a:xfrm>
            <a:off x="4195464" y="2881475"/>
            <a:ext cx="772152" cy="270350"/>
          </a:xfrm>
          <a:prstGeom prst="rect">
            <a:avLst/>
          </a:prstGeom>
          <a:noFill/>
          <a:ln>
            <a:noFill/>
          </a:ln>
        </p:spPr>
      </p:pic>
      <p:sp>
        <p:nvSpPr>
          <p:cNvPr id="883" name="Google Shape;883;p63"/>
          <p:cNvSpPr txBox="1"/>
          <p:nvPr>
            <p:ph idx="4" type="ctrTitle"/>
          </p:nvPr>
        </p:nvSpPr>
        <p:spPr>
          <a:xfrm>
            <a:off x="851613" y="1334225"/>
            <a:ext cx="2619300" cy="384900"/>
          </a:xfrm>
          <a:prstGeom prst="rect">
            <a:avLst/>
          </a:prstGeom>
          <a:noFill/>
          <a:ln>
            <a:noFill/>
          </a:ln>
        </p:spPr>
        <p:txBody>
          <a:bodyPr anchorCtr="0" anchor="b" bIns="91425" lIns="91425" spcFirstLastPara="1" rIns="91425" wrap="square" tIns="91425">
            <a:noAutofit/>
          </a:bodyPr>
          <a:lstStyle/>
          <a:p>
            <a:pPr indent="0" lvl="0" marL="457200" rtl="0" algn="l">
              <a:lnSpc>
                <a:spcPct val="100000"/>
              </a:lnSpc>
              <a:spcBef>
                <a:spcPts val="0"/>
              </a:spcBef>
              <a:spcAft>
                <a:spcPts val="0"/>
              </a:spcAft>
              <a:buNone/>
            </a:pPr>
            <a:r>
              <a:rPr lang="zh-CN">
                <a:solidFill>
                  <a:srgbClr val="F3F3F3"/>
                </a:solidFill>
              </a:rPr>
              <a:t>Strategy</a:t>
            </a:r>
            <a:endParaRPr>
              <a:solidFill>
                <a:srgbClr val="F3F3F3"/>
              </a:solidFill>
            </a:endParaRPr>
          </a:p>
        </p:txBody>
      </p:sp>
      <p:sp>
        <p:nvSpPr>
          <p:cNvPr id="884" name="Google Shape;884;p63"/>
          <p:cNvSpPr txBox="1"/>
          <p:nvPr>
            <p:ph idx="3" type="subTitle"/>
          </p:nvPr>
        </p:nvSpPr>
        <p:spPr>
          <a:xfrm>
            <a:off x="851625" y="1719125"/>
            <a:ext cx="2388300" cy="27522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F3F3F3"/>
              </a:buClr>
              <a:buSzPts val="1000"/>
              <a:buChar char="●"/>
            </a:pPr>
            <a:r>
              <a:rPr lang="zh-CN">
                <a:solidFill>
                  <a:srgbClr val="F3F3F3"/>
                </a:solidFill>
              </a:rPr>
              <a:t>Online video streaming</a:t>
            </a:r>
            <a:endParaRPr>
              <a:solidFill>
                <a:srgbClr val="F3F3F3"/>
              </a:solidFill>
            </a:endParaRPr>
          </a:p>
          <a:p>
            <a:pPr indent="-292100" lvl="0" marL="457200" rtl="0" algn="l">
              <a:lnSpc>
                <a:spcPct val="100000"/>
              </a:lnSpc>
              <a:spcBef>
                <a:spcPts val="0"/>
              </a:spcBef>
              <a:spcAft>
                <a:spcPts val="0"/>
              </a:spcAft>
              <a:buClr>
                <a:srgbClr val="F3F3F3"/>
              </a:buClr>
              <a:buSzPts val="1000"/>
              <a:buChar char="●"/>
            </a:pPr>
            <a:r>
              <a:rPr lang="zh-CN">
                <a:solidFill>
                  <a:srgbClr val="F3F3F3"/>
                </a:solidFill>
              </a:rPr>
              <a:t>On-demand gaming</a:t>
            </a:r>
            <a:endParaRPr>
              <a:solidFill>
                <a:srgbClr val="F3F3F3"/>
              </a:solidFill>
            </a:endParaRPr>
          </a:p>
          <a:p>
            <a:pPr indent="-292100" lvl="0" marL="457200" rtl="0" algn="l">
              <a:lnSpc>
                <a:spcPct val="100000"/>
              </a:lnSpc>
              <a:spcBef>
                <a:spcPts val="0"/>
              </a:spcBef>
              <a:spcAft>
                <a:spcPts val="0"/>
              </a:spcAft>
              <a:buClr>
                <a:srgbClr val="F3F3F3"/>
              </a:buClr>
              <a:buSzPts val="1000"/>
              <a:buChar char="●"/>
            </a:pPr>
            <a:r>
              <a:rPr lang="zh-CN">
                <a:solidFill>
                  <a:srgbClr val="F3F3F3"/>
                </a:solidFill>
              </a:rPr>
              <a:t>Mobile gaming</a:t>
            </a:r>
            <a:endParaRPr>
              <a:solidFill>
                <a:srgbClr val="F3F3F3"/>
              </a:solidFill>
            </a:endParaRPr>
          </a:p>
          <a:p>
            <a:pPr indent="-292100" lvl="0" marL="457200" rtl="0" algn="l">
              <a:lnSpc>
                <a:spcPct val="100000"/>
              </a:lnSpc>
              <a:spcBef>
                <a:spcPts val="0"/>
              </a:spcBef>
              <a:spcAft>
                <a:spcPts val="0"/>
              </a:spcAft>
              <a:buClr>
                <a:srgbClr val="F3F3F3"/>
              </a:buClr>
              <a:buSzPts val="1000"/>
              <a:buChar char="●"/>
            </a:pPr>
            <a:r>
              <a:rPr lang="zh-CN">
                <a:solidFill>
                  <a:srgbClr val="F3F3F3"/>
                </a:solidFill>
              </a:rPr>
              <a:t>Game analytics and data management</a:t>
            </a:r>
            <a:endParaRPr>
              <a:solidFill>
                <a:srgbClr val="F3F3F3"/>
              </a:solidFill>
            </a:endParaRPr>
          </a:p>
          <a:p>
            <a:pPr indent="-292100" lvl="0" marL="457200" rtl="0" algn="l">
              <a:lnSpc>
                <a:spcPct val="100000"/>
              </a:lnSpc>
              <a:spcBef>
                <a:spcPts val="0"/>
              </a:spcBef>
              <a:spcAft>
                <a:spcPts val="0"/>
              </a:spcAft>
              <a:buClr>
                <a:srgbClr val="F3F3F3"/>
              </a:buClr>
              <a:buSzPts val="1000"/>
              <a:buChar char="●"/>
            </a:pPr>
            <a:r>
              <a:rPr lang="zh-CN">
                <a:solidFill>
                  <a:srgbClr val="F3F3F3"/>
                </a:solidFill>
              </a:rPr>
              <a:t>Channel management</a:t>
            </a:r>
            <a:endParaRPr>
              <a:solidFill>
                <a:srgbClr val="F3F3F3"/>
              </a:solidFill>
            </a:endParaRPr>
          </a:p>
          <a:p>
            <a:pPr indent="-292100" lvl="0" marL="457200" rtl="0" algn="l">
              <a:lnSpc>
                <a:spcPct val="100000"/>
              </a:lnSpc>
              <a:spcBef>
                <a:spcPts val="0"/>
              </a:spcBef>
              <a:spcAft>
                <a:spcPts val="0"/>
              </a:spcAft>
              <a:buClr>
                <a:srgbClr val="F3F3F3"/>
              </a:buClr>
              <a:buSzPts val="1000"/>
              <a:buChar char="●"/>
            </a:pPr>
            <a:r>
              <a:rPr lang="zh-CN">
                <a:solidFill>
                  <a:srgbClr val="F3F3F3"/>
                </a:solidFill>
              </a:rPr>
              <a:t>Cloud gaming</a:t>
            </a:r>
            <a:endParaRPr>
              <a:solidFill>
                <a:srgbClr val="F3F3F3"/>
              </a:solidFill>
            </a:endParaRPr>
          </a:p>
          <a:p>
            <a:pPr indent="-292100" lvl="0" marL="457200" rtl="0" algn="l">
              <a:lnSpc>
                <a:spcPct val="100000"/>
              </a:lnSpc>
              <a:spcBef>
                <a:spcPts val="0"/>
              </a:spcBef>
              <a:spcAft>
                <a:spcPts val="0"/>
              </a:spcAft>
              <a:buClr>
                <a:srgbClr val="F3F3F3"/>
              </a:buClr>
              <a:buSzPts val="1000"/>
              <a:buChar char="●"/>
            </a:pPr>
            <a:r>
              <a:rPr lang="zh-CN">
                <a:solidFill>
                  <a:srgbClr val="F3F3F3"/>
                </a:solidFill>
              </a:rPr>
              <a:t>Improved I.C.E.</a:t>
            </a:r>
            <a:endParaRPr>
              <a:solidFill>
                <a:srgbClr val="F3F3F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64"/>
          <p:cNvSpPr txBox="1"/>
          <p:nvPr/>
        </p:nvSpPr>
        <p:spPr>
          <a:xfrm>
            <a:off x="348725" y="3231100"/>
            <a:ext cx="200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chemeClr val="lt1"/>
                </a:solidFill>
                <a:latin typeface="Teko"/>
                <a:ea typeface="Teko"/>
                <a:cs typeface="Teko"/>
                <a:sym typeface="Teko"/>
              </a:rPr>
              <a:t>Compe</a:t>
            </a:r>
            <a:r>
              <a:rPr lang="zh-CN" sz="1800">
                <a:solidFill>
                  <a:schemeClr val="lt1"/>
                </a:solidFill>
                <a:latin typeface="Teko"/>
                <a:ea typeface="Teko"/>
                <a:cs typeface="Teko"/>
                <a:sym typeface="Teko"/>
              </a:rPr>
              <a:t>tition in the Industry</a:t>
            </a:r>
            <a:endParaRPr sz="1800">
              <a:solidFill>
                <a:schemeClr val="lt1"/>
              </a:solidFill>
              <a:latin typeface="Teko"/>
              <a:ea typeface="Teko"/>
              <a:cs typeface="Teko"/>
              <a:sym typeface="Teko"/>
            </a:endParaRPr>
          </a:p>
        </p:txBody>
      </p:sp>
      <p:sp>
        <p:nvSpPr>
          <p:cNvPr id="890" name="Google Shape;890;p64"/>
          <p:cNvSpPr txBox="1"/>
          <p:nvPr/>
        </p:nvSpPr>
        <p:spPr>
          <a:xfrm>
            <a:off x="348725" y="3692800"/>
            <a:ext cx="2451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solidFill>
                  <a:srgbClr val="F3F3F3"/>
                </a:solidFill>
                <a:latin typeface="Source Code Pro Light"/>
                <a:ea typeface="Source Code Pro Light"/>
                <a:cs typeface="Source Code Pro Light"/>
                <a:sym typeface="Source Code Pro Light"/>
              </a:rPr>
              <a:t>Comparative advantage: </a:t>
            </a:r>
            <a:endParaRPr sz="1000">
              <a:solidFill>
                <a:srgbClr val="F3F3F3"/>
              </a:solidFill>
              <a:latin typeface="Source Code Pro Light"/>
              <a:ea typeface="Source Code Pro Light"/>
              <a:cs typeface="Source Code Pro Light"/>
              <a:sym typeface="Source Code Pro Light"/>
            </a:endParaRPr>
          </a:p>
          <a:p>
            <a:pPr indent="-292100" lvl="0" marL="457200" rtl="0" algn="l">
              <a:spcBef>
                <a:spcPts val="0"/>
              </a:spcBef>
              <a:spcAft>
                <a:spcPts val="0"/>
              </a:spcAft>
              <a:buClr>
                <a:srgbClr val="F3F3F3"/>
              </a:buClr>
              <a:buSzPts val="1000"/>
              <a:buFont typeface="Source Code Pro Light"/>
              <a:buChar char="●"/>
            </a:pPr>
            <a:r>
              <a:rPr lang="zh-CN" sz="1000">
                <a:solidFill>
                  <a:srgbClr val="F3F3F3"/>
                </a:solidFill>
                <a:latin typeface="Source Code Pro Light"/>
                <a:ea typeface="Source Code Pro Light"/>
                <a:cs typeface="Source Code Pro Light"/>
                <a:sym typeface="Source Code Pro Light"/>
              </a:rPr>
              <a:t>provide online and offline platforms </a:t>
            </a:r>
            <a:endParaRPr sz="1000">
              <a:solidFill>
                <a:srgbClr val="F3F3F3"/>
              </a:solidFill>
              <a:latin typeface="Source Code Pro Light"/>
              <a:ea typeface="Source Code Pro Light"/>
              <a:cs typeface="Source Code Pro Light"/>
              <a:sym typeface="Source Code Pro Light"/>
            </a:endParaRPr>
          </a:p>
          <a:p>
            <a:pPr indent="-292100" lvl="0" marL="457200" rtl="0" algn="l">
              <a:spcBef>
                <a:spcPts val="0"/>
              </a:spcBef>
              <a:spcAft>
                <a:spcPts val="0"/>
              </a:spcAft>
              <a:buClr>
                <a:srgbClr val="F3F3F3"/>
              </a:buClr>
              <a:buSzPts val="1000"/>
              <a:buFont typeface="Source Code Pro Light"/>
              <a:buChar char="●"/>
            </a:pPr>
            <a:r>
              <a:rPr lang="zh-CN" sz="1000">
                <a:solidFill>
                  <a:srgbClr val="F3F3F3"/>
                </a:solidFill>
                <a:latin typeface="Source Code Pro Light"/>
                <a:ea typeface="Source Code Pro Light"/>
                <a:cs typeface="Source Code Pro Light"/>
                <a:sym typeface="Source Code Pro Light"/>
              </a:rPr>
              <a:t>powerful data visualization tools</a:t>
            </a:r>
            <a:endParaRPr sz="1000">
              <a:solidFill>
                <a:srgbClr val="F3F3F3"/>
              </a:solidFill>
              <a:latin typeface="Source Code Pro Light"/>
              <a:ea typeface="Source Code Pro Light"/>
              <a:cs typeface="Source Code Pro Light"/>
              <a:sym typeface="Source Code Pro Light"/>
            </a:endParaRPr>
          </a:p>
          <a:p>
            <a:pPr indent="0" lvl="0" marL="457200" rtl="0" algn="l">
              <a:spcBef>
                <a:spcPts val="0"/>
              </a:spcBef>
              <a:spcAft>
                <a:spcPts val="0"/>
              </a:spcAft>
              <a:buNone/>
            </a:pPr>
            <a:r>
              <a:t/>
            </a:r>
            <a:endParaRPr sz="1000">
              <a:solidFill>
                <a:srgbClr val="F3F3F3"/>
              </a:solidFill>
              <a:latin typeface="Source Code Pro Light"/>
              <a:ea typeface="Source Code Pro Light"/>
              <a:cs typeface="Source Code Pro Light"/>
              <a:sym typeface="Source Code Pro Light"/>
            </a:endParaRPr>
          </a:p>
        </p:txBody>
      </p:sp>
      <p:pic>
        <p:nvPicPr>
          <p:cNvPr id="891" name="Google Shape;891;p64"/>
          <p:cNvPicPr preferRelativeResize="0"/>
          <p:nvPr/>
        </p:nvPicPr>
        <p:blipFill>
          <a:blip r:embed="rId3">
            <a:alphaModFix/>
          </a:blip>
          <a:stretch>
            <a:fillRect/>
          </a:stretch>
        </p:blipFill>
        <p:spPr>
          <a:xfrm>
            <a:off x="152400" y="2263933"/>
            <a:ext cx="8839201" cy="967170"/>
          </a:xfrm>
          <a:prstGeom prst="rect">
            <a:avLst/>
          </a:prstGeom>
          <a:noFill/>
          <a:ln>
            <a:noFill/>
          </a:ln>
        </p:spPr>
      </p:pic>
      <p:sp>
        <p:nvSpPr>
          <p:cNvPr id="892" name="Google Shape;892;p64"/>
          <p:cNvSpPr txBox="1"/>
          <p:nvPr/>
        </p:nvSpPr>
        <p:spPr>
          <a:xfrm>
            <a:off x="1863450" y="1802225"/>
            <a:ext cx="200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chemeClr val="lt1"/>
                </a:solidFill>
                <a:latin typeface="Teko"/>
                <a:ea typeface="Teko"/>
                <a:cs typeface="Teko"/>
                <a:sym typeface="Teko"/>
              </a:rPr>
              <a:t> Potential of New Entrant</a:t>
            </a:r>
            <a:r>
              <a:rPr lang="zh-CN" sz="1800">
                <a:solidFill>
                  <a:schemeClr val="lt1"/>
                </a:solidFill>
                <a:latin typeface="Teko"/>
                <a:ea typeface="Teko"/>
                <a:cs typeface="Teko"/>
                <a:sym typeface="Teko"/>
              </a:rPr>
              <a:t>s</a:t>
            </a:r>
            <a:endParaRPr sz="1800">
              <a:solidFill>
                <a:schemeClr val="lt1"/>
              </a:solidFill>
              <a:latin typeface="Teko"/>
              <a:ea typeface="Teko"/>
              <a:cs typeface="Teko"/>
              <a:sym typeface="Teko"/>
            </a:endParaRPr>
          </a:p>
        </p:txBody>
      </p:sp>
      <p:sp>
        <p:nvSpPr>
          <p:cNvPr id="893" name="Google Shape;893;p64"/>
          <p:cNvSpPr txBox="1"/>
          <p:nvPr/>
        </p:nvSpPr>
        <p:spPr>
          <a:xfrm>
            <a:off x="1863450" y="1199325"/>
            <a:ext cx="245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3F3F3"/>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rPr lang="zh-CN" sz="1000">
                <a:solidFill>
                  <a:srgbClr val="F3F3F3"/>
                </a:solidFill>
                <a:latin typeface="Source Code Pro Light"/>
                <a:ea typeface="Source Code Pro Light"/>
                <a:cs typeface="Source Code Pro Light"/>
                <a:sym typeface="Source Code Pro Light"/>
              </a:rPr>
              <a:t>Time consuming and high cost</a:t>
            </a:r>
            <a:endParaRPr sz="1000">
              <a:solidFill>
                <a:srgbClr val="F3F3F3"/>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rPr lang="zh-CN" sz="1000">
                <a:solidFill>
                  <a:srgbClr val="F3F3F3"/>
                </a:solidFill>
                <a:latin typeface="Source Code Pro Light"/>
                <a:ea typeface="Source Code Pro Light"/>
                <a:cs typeface="Source Code Pro Light"/>
                <a:sym typeface="Source Code Pro Light"/>
              </a:rPr>
              <a:t>Strong Barreiers to enter</a:t>
            </a:r>
            <a:endParaRPr sz="1000">
              <a:solidFill>
                <a:srgbClr val="F3F3F3"/>
              </a:solidFill>
              <a:latin typeface="Source Code Pro Light"/>
              <a:ea typeface="Source Code Pro Light"/>
              <a:cs typeface="Source Code Pro Light"/>
              <a:sym typeface="Source Code Pro Light"/>
            </a:endParaRPr>
          </a:p>
        </p:txBody>
      </p:sp>
      <p:sp>
        <p:nvSpPr>
          <p:cNvPr id="894" name="Google Shape;894;p64"/>
          <p:cNvSpPr txBox="1"/>
          <p:nvPr/>
        </p:nvSpPr>
        <p:spPr>
          <a:xfrm>
            <a:off x="3715950" y="2693200"/>
            <a:ext cx="162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chemeClr val="lt1"/>
                </a:solidFill>
                <a:latin typeface="Teko"/>
                <a:ea typeface="Teko"/>
                <a:cs typeface="Teko"/>
                <a:sym typeface="Teko"/>
              </a:rPr>
              <a:t>Power of Supplie</a:t>
            </a:r>
            <a:r>
              <a:rPr lang="zh-CN" sz="1800">
                <a:solidFill>
                  <a:schemeClr val="lt1"/>
                </a:solidFill>
                <a:latin typeface="Teko"/>
                <a:ea typeface="Teko"/>
                <a:cs typeface="Teko"/>
                <a:sym typeface="Teko"/>
              </a:rPr>
              <a:t>rs </a:t>
            </a:r>
            <a:endParaRPr sz="1800">
              <a:solidFill>
                <a:schemeClr val="lt1"/>
              </a:solidFill>
              <a:latin typeface="Teko"/>
              <a:ea typeface="Teko"/>
              <a:cs typeface="Teko"/>
              <a:sym typeface="Teko"/>
            </a:endParaRPr>
          </a:p>
        </p:txBody>
      </p:sp>
      <p:sp>
        <p:nvSpPr>
          <p:cNvPr id="895" name="Google Shape;895;p64"/>
          <p:cNvSpPr txBox="1"/>
          <p:nvPr/>
        </p:nvSpPr>
        <p:spPr>
          <a:xfrm>
            <a:off x="3715950" y="3231100"/>
            <a:ext cx="245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solidFill>
                  <a:srgbClr val="F3F3F3"/>
                </a:solidFill>
                <a:latin typeface="Source Code Pro Light"/>
                <a:ea typeface="Source Code Pro Light"/>
                <a:cs typeface="Source Code Pro Light"/>
                <a:sym typeface="Source Code Pro Light"/>
              </a:rPr>
              <a:t>M</a:t>
            </a:r>
            <a:r>
              <a:rPr lang="zh-CN" sz="1000">
                <a:solidFill>
                  <a:srgbClr val="F3F3F3"/>
                </a:solidFill>
                <a:latin typeface="Source Code Pro Light"/>
                <a:ea typeface="Source Code Pro Light"/>
                <a:cs typeface="Source Code Pro Light"/>
                <a:sym typeface="Source Code Pro Light"/>
              </a:rPr>
              <a:t>ultiple</a:t>
            </a:r>
            <a:r>
              <a:rPr lang="zh-CN" sz="1000">
                <a:solidFill>
                  <a:srgbClr val="F3F3F3"/>
                </a:solidFill>
                <a:latin typeface="Source Code Pro Light"/>
                <a:ea typeface="Source Code Pro Light"/>
                <a:cs typeface="Source Code Pro Light"/>
                <a:sym typeface="Source Code Pro Light"/>
              </a:rPr>
              <a:t> suppliers</a:t>
            </a:r>
            <a:endParaRPr sz="1000">
              <a:solidFill>
                <a:srgbClr val="F3F3F3"/>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rPr lang="zh-CN" sz="1000">
                <a:solidFill>
                  <a:srgbClr val="F3F3F3"/>
                </a:solidFill>
                <a:latin typeface="Source Code Pro Light"/>
                <a:ea typeface="Source Code Pro Light"/>
                <a:cs typeface="Source Code Pro Light"/>
                <a:sym typeface="Source Code Pro Light"/>
              </a:rPr>
              <a:t>Long-term </a:t>
            </a:r>
            <a:r>
              <a:rPr lang="zh-CN" sz="1000">
                <a:solidFill>
                  <a:srgbClr val="F3F3F3"/>
                </a:solidFill>
                <a:latin typeface="Source Code Pro Light"/>
                <a:ea typeface="Source Code Pro Light"/>
                <a:cs typeface="Source Code Pro Light"/>
                <a:sym typeface="Source Code Pro Light"/>
              </a:rPr>
              <a:t>partnership</a:t>
            </a:r>
            <a:endParaRPr sz="1000">
              <a:solidFill>
                <a:srgbClr val="F3F3F3"/>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t/>
            </a:r>
            <a:endParaRPr sz="1000">
              <a:solidFill>
                <a:srgbClr val="F3F3F3"/>
              </a:solidFill>
              <a:latin typeface="Source Code Pro Light"/>
              <a:ea typeface="Source Code Pro Light"/>
              <a:cs typeface="Source Code Pro Light"/>
              <a:sym typeface="Source Code Pro Light"/>
            </a:endParaRPr>
          </a:p>
        </p:txBody>
      </p:sp>
      <p:sp>
        <p:nvSpPr>
          <p:cNvPr id="896" name="Google Shape;896;p64"/>
          <p:cNvSpPr txBox="1"/>
          <p:nvPr/>
        </p:nvSpPr>
        <p:spPr>
          <a:xfrm>
            <a:off x="5339550" y="1802225"/>
            <a:ext cx="162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solidFill>
                  <a:schemeClr val="lt1"/>
                </a:solidFill>
                <a:latin typeface="Teko"/>
                <a:ea typeface="Teko"/>
                <a:cs typeface="Teko"/>
                <a:sym typeface="Teko"/>
              </a:rPr>
              <a:t>Power of Customers</a:t>
            </a:r>
            <a:endParaRPr/>
          </a:p>
        </p:txBody>
      </p:sp>
      <p:sp>
        <p:nvSpPr>
          <p:cNvPr id="897" name="Google Shape;897;p64"/>
          <p:cNvSpPr txBox="1"/>
          <p:nvPr/>
        </p:nvSpPr>
        <p:spPr>
          <a:xfrm>
            <a:off x="5339550" y="1353225"/>
            <a:ext cx="245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3F3F3"/>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rPr lang="zh-CN" sz="1000">
                <a:solidFill>
                  <a:srgbClr val="F3F3F3"/>
                </a:solidFill>
                <a:latin typeface="Source Code Pro Light"/>
                <a:ea typeface="Source Code Pro Light"/>
                <a:cs typeface="Source Code Pro Light"/>
                <a:sym typeface="Source Code Pro Light"/>
              </a:rPr>
              <a:t>Large customers base</a:t>
            </a:r>
            <a:endParaRPr sz="1000">
              <a:solidFill>
                <a:srgbClr val="F3F3F3"/>
              </a:solidFill>
              <a:latin typeface="Source Code Pro Light"/>
              <a:ea typeface="Source Code Pro Light"/>
              <a:cs typeface="Source Code Pro Light"/>
              <a:sym typeface="Source Code Pro Light"/>
            </a:endParaRPr>
          </a:p>
        </p:txBody>
      </p:sp>
      <p:sp>
        <p:nvSpPr>
          <p:cNvPr id="898" name="Google Shape;898;p64"/>
          <p:cNvSpPr txBox="1"/>
          <p:nvPr/>
        </p:nvSpPr>
        <p:spPr>
          <a:xfrm>
            <a:off x="7159500" y="3231100"/>
            <a:ext cx="1623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1800">
                <a:solidFill>
                  <a:schemeClr val="lt1"/>
                </a:solidFill>
                <a:latin typeface="Teko"/>
                <a:ea typeface="Teko"/>
                <a:cs typeface="Teko"/>
                <a:sym typeface="Teko"/>
              </a:rPr>
              <a:t>Threat of Substitutes</a:t>
            </a:r>
            <a:endParaRPr sz="1800">
              <a:solidFill>
                <a:schemeClr val="lt1"/>
              </a:solidFill>
              <a:latin typeface="Teko"/>
              <a:ea typeface="Teko"/>
              <a:cs typeface="Teko"/>
              <a:sym typeface="Teko"/>
            </a:endParaRPr>
          </a:p>
        </p:txBody>
      </p:sp>
      <p:sp>
        <p:nvSpPr>
          <p:cNvPr id="899" name="Google Shape;899;p64"/>
          <p:cNvSpPr txBox="1"/>
          <p:nvPr/>
        </p:nvSpPr>
        <p:spPr>
          <a:xfrm>
            <a:off x="6603575" y="3649200"/>
            <a:ext cx="245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solidFill>
                  <a:srgbClr val="F3F3F3"/>
                </a:solidFill>
                <a:latin typeface="Source Code Pro Light"/>
                <a:ea typeface="Source Code Pro Light"/>
                <a:cs typeface="Source Code Pro Light"/>
                <a:sym typeface="Source Code Pro Light"/>
              </a:rPr>
              <a:t>Unique promotion sales and PowerUp Rewards </a:t>
            </a:r>
            <a:endParaRPr sz="1000">
              <a:solidFill>
                <a:srgbClr val="F3F3F3"/>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rPr lang="zh-CN" sz="1000">
                <a:solidFill>
                  <a:srgbClr val="F3F3F3"/>
                </a:solidFill>
                <a:latin typeface="Source Code Pro Light"/>
                <a:ea typeface="Source Code Pro Light"/>
                <a:cs typeface="Source Code Pro Light"/>
                <a:sym typeface="Source Code Pro Light"/>
              </a:rPr>
              <a:t>Offer online game recommendation service based on customers’ preferences</a:t>
            </a:r>
            <a:endParaRPr sz="1000">
              <a:solidFill>
                <a:srgbClr val="F3F3F3"/>
              </a:solidFill>
              <a:latin typeface="Source Code Pro Light"/>
              <a:ea typeface="Source Code Pro Light"/>
              <a:cs typeface="Source Code Pro Light"/>
              <a:sym typeface="Source Code Pro Light"/>
            </a:endParaRPr>
          </a:p>
        </p:txBody>
      </p:sp>
      <p:sp>
        <p:nvSpPr>
          <p:cNvPr id="900" name="Google Shape;900;p64"/>
          <p:cNvSpPr txBox="1"/>
          <p:nvPr>
            <p:ph type="ctrTitle"/>
          </p:nvPr>
        </p:nvSpPr>
        <p:spPr>
          <a:xfrm>
            <a:off x="720725" y="157525"/>
            <a:ext cx="7637400" cy="9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zh-CN"/>
              <a:t>Defend GameStop’s Digital Business Transformation Strategy from being mimicked</a:t>
            </a:r>
            <a:endParaRPr/>
          </a:p>
        </p:txBody>
      </p:sp>
      <p:pic>
        <p:nvPicPr>
          <p:cNvPr id="901" name="Google Shape;901;p64"/>
          <p:cNvPicPr preferRelativeResize="0"/>
          <p:nvPr/>
        </p:nvPicPr>
        <p:blipFill>
          <a:blip r:embed="rId4">
            <a:alphaModFix/>
          </a:blip>
          <a:stretch>
            <a:fillRect/>
          </a:stretch>
        </p:blipFill>
        <p:spPr>
          <a:xfrm>
            <a:off x="8525075" y="84000"/>
            <a:ext cx="510425" cy="455750"/>
          </a:xfrm>
          <a:prstGeom prst="rect">
            <a:avLst/>
          </a:prstGeom>
          <a:noFill/>
          <a:ln>
            <a:noFill/>
          </a:ln>
        </p:spPr>
      </p:pic>
      <p:pic>
        <p:nvPicPr>
          <p:cNvPr id="902" name="Google Shape;902;p64"/>
          <p:cNvPicPr preferRelativeResize="0"/>
          <p:nvPr/>
        </p:nvPicPr>
        <p:blipFill>
          <a:blip r:embed="rId5">
            <a:alphaModFix/>
          </a:blip>
          <a:stretch>
            <a:fillRect/>
          </a:stretch>
        </p:blipFill>
        <p:spPr>
          <a:xfrm>
            <a:off x="7705925" y="4652225"/>
            <a:ext cx="1329575" cy="33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6" name="Shape 906"/>
        <p:cNvGrpSpPr/>
        <p:nvPr/>
      </p:nvGrpSpPr>
      <p:grpSpPr>
        <a:xfrm>
          <a:off x="0" y="0"/>
          <a:ext cx="0" cy="0"/>
          <a:chOff x="0" y="0"/>
          <a:chExt cx="0" cy="0"/>
        </a:xfrm>
      </p:grpSpPr>
      <p:sp>
        <p:nvSpPr>
          <p:cNvPr id="907" name="Google Shape;907;p65"/>
          <p:cNvSpPr txBox="1"/>
          <p:nvPr/>
        </p:nvSpPr>
        <p:spPr>
          <a:xfrm>
            <a:off x="3485799" y="2599417"/>
            <a:ext cx="987600" cy="2820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Clr>
                <a:srgbClr val="000000"/>
              </a:buClr>
              <a:buSzPts val="1800"/>
              <a:buFont typeface="Arial"/>
              <a:buNone/>
            </a:pPr>
            <a:r>
              <a:rPr lang="zh-CN" sz="1800">
                <a:solidFill>
                  <a:srgbClr val="F3F3F3"/>
                </a:solidFill>
                <a:latin typeface="Teko"/>
                <a:ea typeface="Teko"/>
                <a:cs typeface="Teko"/>
                <a:sym typeface="Teko"/>
              </a:rPr>
              <a:t>Customer Centered</a:t>
            </a:r>
            <a:endParaRPr b="0" i="0" sz="1800" u="none" cap="none" strike="noStrike">
              <a:solidFill>
                <a:srgbClr val="F3F3F3"/>
              </a:solidFill>
              <a:latin typeface="Teko"/>
              <a:ea typeface="Teko"/>
              <a:cs typeface="Teko"/>
              <a:sym typeface="Teko"/>
            </a:endParaRPr>
          </a:p>
        </p:txBody>
      </p:sp>
      <p:sp>
        <p:nvSpPr>
          <p:cNvPr id="908" name="Google Shape;908;p65"/>
          <p:cNvSpPr txBox="1"/>
          <p:nvPr/>
        </p:nvSpPr>
        <p:spPr>
          <a:xfrm>
            <a:off x="3485800" y="3978575"/>
            <a:ext cx="1374300" cy="2820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Clr>
                <a:srgbClr val="000000"/>
              </a:buClr>
              <a:buSzPts val="1800"/>
              <a:buFont typeface="Arial"/>
              <a:buNone/>
            </a:pPr>
            <a:r>
              <a:rPr lang="zh-CN" sz="1800">
                <a:solidFill>
                  <a:srgbClr val="F3F3F3"/>
                </a:solidFill>
                <a:latin typeface="Teko"/>
                <a:ea typeface="Teko"/>
                <a:cs typeface="Teko"/>
                <a:sym typeface="Teko"/>
              </a:rPr>
              <a:t>Innovated Communication</a:t>
            </a:r>
            <a:endParaRPr b="0" i="0" sz="1800" u="none" cap="none" strike="noStrike">
              <a:solidFill>
                <a:srgbClr val="F3F3F3"/>
              </a:solidFill>
              <a:latin typeface="Teko"/>
              <a:ea typeface="Teko"/>
              <a:cs typeface="Teko"/>
              <a:sym typeface="Teko"/>
            </a:endParaRPr>
          </a:p>
        </p:txBody>
      </p:sp>
      <p:sp>
        <p:nvSpPr>
          <p:cNvPr id="909" name="Google Shape;909;p65"/>
          <p:cNvSpPr txBox="1"/>
          <p:nvPr/>
        </p:nvSpPr>
        <p:spPr>
          <a:xfrm>
            <a:off x="3485799" y="3285183"/>
            <a:ext cx="987600" cy="2820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Clr>
                <a:srgbClr val="000000"/>
              </a:buClr>
              <a:buSzPts val="1800"/>
              <a:buFont typeface="Arial"/>
              <a:buNone/>
            </a:pPr>
            <a:r>
              <a:rPr lang="zh-CN" sz="1800">
                <a:solidFill>
                  <a:srgbClr val="F3F3F3"/>
                </a:solidFill>
                <a:latin typeface="Teko"/>
                <a:ea typeface="Teko"/>
                <a:cs typeface="Teko"/>
                <a:sym typeface="Teko"/>
              </a:rPr>
              <a:t>Adopt New Technology</a:t>
            </a:r>
            <a:endParaRPr b="0" i="0" sz="1800" u="none" cap="none" strike="noStrike">
              <a:solidFill>
                <a:srgbClr val="F3F3F3"/>
              </a:solidFill>
              <a:latin typeface="Teko"/>
              <a:ea typeface="Teko"/>
              <a:cs typeface="Teko"/>
              <a:sym typeface="Teko"/>
            </a:endParaRPr>
          </a:p>
        </p:txBody>
      </p:sp>
      <p:sp>
        <p:nvSpPr>
          <p:cNvPr id="910" name="Google Shape;910;p65"/>
          <p:cNvSpPr txBox="1"/>
          <p:nvPr/>
        </p:nvSpPr>
        <p:spPr>
          <a:xfrm>
            <a:off x="4571999" y="2663250"/>
            <a:ext cx="4023600" cy="53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zh-CN" sz="1000">
                <a:solidFill>
                  <a:srgbClr val="F3F3F3"/>
                </a:solidFill>
                <a:latin typeface="Source Code Pro Light"/>
                <a:ea typeface="Source Code Pro Light"/>
                <a:cs typeface="Source Code Pro Light"/>
                <a:sym typeface="Source Code Pro Light"/>
              </a:rPr>
              <a:t>Launched online stores and easy-to-use smartphone applications for the convivence of our customers</a:t>
            </a:r>
            <a:endParaRPr b="0" i="0" sz="1000" u="none" cap="none" strike="noStrike">
              <a:solidFill>
                <a:srgbClr val="F3F3F3"/>
              </a:solidFill>
              <a:latin typeface="Source Code Pro Light"/>
              <a:ea typeface="Source Code Pro Light"/>
              <a:cs typeface="Source Code Pro Light"/>
              <a:sym typeface="Source Code Pro Light"/>
            </a:endParaRPr>
          </a:p>
        </p:txBody>
      </p:sp>
      <p:sp>
        <p:nvSpPr>
          <p:cNvPr id="911" name="Google Shape;911;p65"/>
          <p:cNvSpPr txBox="1"/>
          <p:nvPr/>
        </p:nvSpPr>
        <p:spPr>
          <a:xfrm>
            <a:off x="4571999" y="3365150"/>
            <a:ext cx="4268700" cy="53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zh-CN" sz="1000">
                <a:solidFill>
                  <a:srgbClr val="F3F3F3"/>
                </a:solidFill>
                <a:latin typeface="Source Code Pro Light"/>
                <a:ea typeface="Source Code Pro Light"/>
                <a:cs typeface="Source Code Pro Light"/>
                <a:sym typeface="Source Code Pro Light"/>
              </a:rPr>
              <a:t>New technology to meet the demand for online shopping and downloading digital versions of games</a:t>
            </a:r>
            <a:endParaRPr sz="1000">
              <a:solidFill>
                <a:srgbClr val="F3F3F3"/>
              </a:solidFill>
              <a:latin typeface="Source Code Pro Light"/>
              <a:ea typeface="Source Code Pro Light"/>
              <a:cs typeface="Source Code Pro Light"/>
              <a:sym typeface="Source Code Pro Light"/>
            </a:endParaRPr>
          </a:p>
        </p:txBody>
      </p:sp>
      <p:sp>
        <p:nvSpPr>
          <p:cNvPr id="912" name="Google Shape;912;p65"/>
          <p:cNvSpPr txBox="1"/>
          <p:nvPr/>
        </p:nvSpPr>
        <p:spPr>
          <a:xfrm>
            <a:off x="4572007" y="4067050"/>
            <a:ext cx="3614700" cy="53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zh-CN" sz="1000">
                <a:solidFill>
                  <a:srgbClr val="F3F3F3"/>
                </a:solidFill>
                <a:latin typeface="Source Code Pro Light"/>
                <a:ea typeface="Source Code Pro Light"/>
                <a:cs typeface="Source Code Pro Light"/>
                <a:sym typeface="Source Code Pro Light"/>
              </a:rPr>
              <a:t>Online working/purchasing method makes the process more </a:t>
            </a:r>
            <a:r>
              <a:rPr lang="zh-CN" sz="1000">
                <a:solidFill>
                  <a:srgbClr val="F3F3F3"/>
                </a:solidFill>
                <a:latin typeface="Source Code Pro Light"/>
                <a:ea typeface="Source Code Pro Light"/>
                <a:cs typeface="Source Code Pro Light"/>
                <a:sym typeface="Source Code Pro Light"/>
              </a:rPr>
              <a:t>efficient</a:t>
            </a:r>
            <a:r>
              <a:rPr lang="zh-CN" sz="1000">
                <a:solidFill>
                  <a:srgbClr val="F3F3F3"/>
                </a:solidFill>
                <a:latin typeface="Source Code Pro Light"/>
                <a:ea typeface="Source Code Pro Light"/>
                <a:cs typeface="Source Code Pro Light"/>
                <a:sym typeface="Source Code Pro Light"/>
              </a:rPr>
              <a:t>, and improves shopping experience</a:t>
            </a:r>
            <a:endParaRPr b="0" i="0" sz="1000" u="none" cap="none" strike="noStrike">
              <a:solidFill>
                <a:srgbClr val="F3F3F3"/>
              </a:solidFill>
              <a:latin typeface="Source Code Pro Light"/>
              <a:ea typeface="Source Code Pro Light"/>
              <a:cs typeface="Source Code Pro Light"/>
              <a:sym typeface="Source Code Pro Light"/>
            </a:endParaRPr>
          </a:p>
        </p:txBody>
      </p:sp>
      <p:sp>
        <p:nvSpPr>
          <p:cNvPr id="913" name="Google Shape;913;p65"/>
          <p:cNvSpPr txBox="1"/>
          <p:nvPr>
            <p:ph type="ctrTitle"/>
          </p:nvPr>
        </p:nvSpPr>
        <p:spPr>
          <a:xfrm>
            <a:off x="1964850" y="-53629"/>
            <a:ext cx="5214300" cy="94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CN"/>
              <a:t>Critical Success Factors</a:t>
            </a:r>
            <a:endParaRPr/>
          </a:p>
        </p:txBody>
      </p:sp>
      <p:grpSp>
        <p:nvGrpSpPr>
          <p:cNvPr id="914" name="Google Shape;914;p65"/>
          <p:cNvGrpSpPr/>
          <p:nvPr/>
        </p:nvGrpSpPr>
        <p:grpSpPr>
          <a:xfrm>
            <a:off x="186593" y="945157"/>
            <a:ext cx="3675432" cy="3405599"/>
            <a:chOff x="985625" y="238500"/>
            <a:chExt cx="5643225" cy="5228925"/>
          </a:xfrm>
        </p:grpSpPr>
        <p:sp>
          <p:nvSpPr>
            <p:cNvPr id="915" name="Google Shape;915;p65"/>
            <p:cNvSpPr/>
            <p:nvPr/>
          </p:nvSpPr>
          <p:spPr>
            <a:xfrm>
              <a:off x="5612675" y="5222325"/>
              <a:ext cx="236000" cy="245100"/>
            </a:xfrm>
            <a:custGeom>
              <a:rect b="b" l="l" r="r" t="t"/>
              <a:pathLst>
                <a:path extrusionOk="0" h="9804" w="9440">
                  <a:moveTo>
                    <a:pt x="0" y="0"/>
                  </a:moveTo>
                  <a:lnTo>
                    <a:pt x="0" y="9803"/>
                  </a:lnTo>
                  <a:lnTo>
                    <a:pt x="9440" y="4910"/>
                  </a:lnTo>
                  <a:lnTo>
                    <a:pt x="0"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5"/>
            <p:cNvSpPr/>
            <p:nvPr/>
          </p:nvSpPr>
          <p:spPr>
            <a:xfrm>
              <a:off x="5631600" y="334000"/>
              <a:ext cx="202475" cy="123950"/>
            </a:xfrm>
            <a:custGeom>
              <a:rect b="b" l="l" r="r" t="t"/>
              <a:pathLst>
                <a:path extrusionOk="0" h="4958" w="8099">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5"/>
            <p:cNvSpPr/>
            <p:nvPr/>
          </p:nvSpPr>
          <p:spPr>
            <a:xfrm>
              <a:off x="5915750" y="392800"/>
              <a:ext cx="130250" cy="134200"/>
            </a:xfrm>
            <a:custGeom>
              <a:rect b="b" l="l" r="r" t="t"/>
              <a:pathLst>
                <a:path extrusionOk="0" h="5368" w="521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5"/>
            <p:cNvSpPr/>
            <p:nvPr/>
          </p:nvSpPr>
          <p:spPr>
            <a:xfrm>
              <a:off x="5121750" y="333625"/>
              <a:ext cx="509875" cy="222200"/>
            </a:xfrm>
            <a:custGeom>
              <a:rect b="b" l="l" r="r" t="t"/>
              <a:pathLst>
                <a:path extrusionOk="0" h="8888" w="20395">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5"/>
            <p:cNvSpPr/>
            <p:nvPr/>
          </p:nvSpPr>
          <p:spPr>
            <a:xfrm>
              <a:off x="6144625" y="516725"/>
              <a:ext cx="108950" cy="103800"/>
            </a:xfrm>
            <a:custGeom>
              <a:rect b="b" l="l" r="r" t="t"/>
              <a:pathLst>
                <a:path extrusionOk="0" h="4152" w="4358">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5"/>
            <p:cNvSpPr/>
            <p:nvPr/>
          </p:nvSpPr>
          <p:spPr>
            <a:xfrm>
              <a:off x="6355750" y="1595650"/>
              <a:ext cx="92775" cy="112100"/>
            </a:xfrm>
            <a:custGeom>
              <a:rect b="b" l="l" r="r" t="t"/>
              <a:pathLst>
                <a:path extrusionOk="0" h="4484" w="3711">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5"/>
            <p:cNvSpPr/>
            <p:nvPr/>
          </p:nvSpPr>
          <p:spPr>
            <a:xfrm>
              <a:off x="5981650" y="1856100"/>
              <a:ext cx="184300" cy="143675"/>
            </a:xfrm>
            <a:custGeom>
              <a:rect b="b" l="l" r="r" t="t"/>
              <a:pathLst>
                <a:path extrusionOk="0" h="5747" w="7372">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5"/>
            <p:cNvSpPr/>
            <p:nvPr/>
          </p:nvSpPr>
          <p:spPr>
            <a:xfrm>
              <a:off x="5058200" y="597225"/>
              <a:ext cx="174075" cy="152350"/>
            </a:xfrm>
            <a:custGeom>
              <a:rect b="b" l="l" r="r" t="t"/>
              <a:pathLst>
                <a:path extrusionOk="0" h="6094" w="6963">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5"/>
            <p:cNvSpPr/>
            <p:nvPr/>
          </p:nvSpPr>
          <p:spPr>
            <a:xfrm>
              <a:off x="5410600" y="480025"/>
              <a:ext cx="221025" cy="42250"/>
            </a:xfrm>
            <a:custGeom>
              <a:rect b="b" l="l" r="r" t="t"/>
              <a:pathLst>
                <a:path extrusionOk="0" h="1690" w="8841">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5"/>
            <p:cNvSpPr/>
            <p:nvPr/>
          </p:nvSpPr>
          <p:spPr>
            <a:xfrm>
              <a:off x="5495850" y="518300"/>
              <a:ext cx="135775" cy="88025"/>
            </a:xfrm>
            <a:custGeom>
              <a:rect b="b" l="l" r="r" t="t"/>
              <a:pathLst>
                <a:path extrusionOk="0" h="3521" w="5431">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5"/>
            <p:cNvSpPr/>
            <p:nvPr/>
          </p:nvSpPr>
          <p:spPr>
            <a:xfrm>
              <a:off x="5360100" y="566050"/>
              <a:ext cx="92750" cy="58425"/>
            </a:xfrm>
            <a:custGeom>
              <a:rect b="b" l="l" r="r" t="t"/>
              <a:pathLst>
                <a:path extrusionOk="0" h="2337" w="371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5"/>
            <p:cNvSpPr/>
            <p:nvPr/>
          </p:nvSpPr>
          <p:spPr>
            <a:xfrm>
              <a:off x="5631600" y="632350"/>
              <a:ext cx="53300" cy="78175"/>
            </a:xfrm>
            <a:custGeom>
              <a:rect b="b" l="l" r="r" t="t"/>
              <a:pathLst>
                <a:path extrusionOk="0" h="3127" w="2132">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5"/>
            <p:cNvSpPr/>
            <p:nvPr/>
          </p:nvSpPr>
          <p:spPr>
            <a:xfrm>
              <a:off x="5898375" y="715625"/>
              <a:ext cx="83300" cy="90775"/>
            </a:xfrm>
            <a:custGeom>
              <a:rect b="b" l="l" r="r" t="t"/>
              <a:pathLst>
                <a:path extrusionOk="0" h="3631" w="3332">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5"/>
            <p:cNvSpPr/>
            <p:nvPr/>
          </p:nvSpPr>
          <p:spPr>
            <a:xfrm>
              <a:off x="5991500" y="1587350"/>
              <a:ext cx="89225" cy="88825"/>
            </a:xfrm>
            <a:custGeom>
              <a:rect b="b" l="l" r="r" t="t"/>
              <a:pathLst>
                <a:path extrusionOk="0" h="3553" w="3569">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5"/>
            <p:cNvSpPr/>
            <p:nvPr/>
          </p:nvSpPr>
          <p:spPr>
            <a:xfrm>
              <a:off x="5836025" y="1702200"/>
              <a:ext cx="77375" cy="89600"/>
            </a:xfrm>
            <a:custGeom>
              <a:rect b="b" l="l" r="r" t="t"/>
              <a:pathLst>
                <a:path extrusionOk="0" h="3584" w="3095">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5"/>
            <p:cNvSpPr/>
            <p:nvPr/>
          </p:nvSpPr>
          <p:spPr>
            <a:xfrm>
              <a:off x="5373125" y="669850"/>
              <a:ext cx="75400" cy="89600"/>
            </a:xfrm>
            <a:custGeom>
              <a:rect b="b" l="l" r="r" t="t"/>
              <a:pathLst>
                <a:path extrusionOk="0" h="3584" w="3016">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5"/>
            <p:cNvSpPr/>
            <p:nvPr/>
          </p:nvSpPr>
          <p:spPr>
            <a:xfrm>
              <a:off x="5473350" y="642225"/>
              <a:ext cx="65150" cy="84475"/>
            </a:xfrm>
            <a:custGeom>
              <a:rect b="b" l="l" r="r" t="t"/>
              <a:pathLst>
                <a:path extrusionOk="0" h="3379" w="2606">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5"/>
            <p:cNvSpPr/>
            <p:nvPr/>
          </p:nvSpPr>
          <p:spPr>
            <a:xfrm>
              <a:off x="5578325" y="632350"/>
              <a:ext cx="53300" cy="78175"/>
            </a:xfrm>
            <a:custGeom>
              <a:rect b="b" l="l" r="r" t="t"/>
              <a:pathLst>
                <a:path extrusionOk="0" h="3127" w="2132">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5"/>
            <p:cNvSpPr/>
            <p:nvPr/>
          </p:nvSpPr>
          <p:spPr>
            <a:xfrm>
              <a:off x="5633975" y="1877025"/>
              <a:ext cx="6725" cy="89200"/>
            </a:xfrm>
            <a:custGeom>
              <a:rect b="b" l="l" r="r" t="t"/>
              <a:pathLst>
                <a:path extrusionOk="0" h="3568" w="269">
                  <a:moveTo>
                    <a:pt x="0" y="0"/>
                  </a:moveTo>
                  <a:lnTo>
                    <a:pt x="16" y="2384"/>
                  </a:lnTo>
                  <a:lnTo>
                    <a:pt x="16" y="3568"/>
                  </a:lnTo>
                  <a:lnTo>
                    <a:pt x="269" y="3568"/>
                  </a:lnTo>
                  <a:lnTo>
                    <a:pt x="269"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5"/>
            <p:cNvSpPr/>
            <p:nvPr/>
          </p:nvSpPr>
          <p:spPr>
            <a:xfrm>
              <a:off x="5047950" y="1708900"/>
              <a:ext cx="171300" cy="155925"/>
            </a:xfrm>
            <a:custGeom>
              <a:rect b="b" l="l" r="r" t="t"/>
              <a:pathLst>
                <a:path extrusionOk="0" h="6237" w="6852">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5"/>
            <p:cNvSpPr/>
            <p:nvPr/>
          </p:nvSpPr>
          <p:spPr>
            <a:xfrm>
              <a:off x="5342725" y="1822950"/>
              <a:ext cx="86850" cy="93175"/>
            </a:xfrm>
            <a:custGeom>
              <a:rect b="b" l="l" r="r" t="t"/>
              <a:pathLst>
                <a:path extrusionOk="0" h="3727" w="3474">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5"/>
            <p:cNvSpPr/>
            <p:nvPr/>
          </p:nvSpPr>
          <p:spPr>
            <a:xfrm>
              <a:off x="5212100" y="1755875"/>
              <a:ext cx="94750" cy="98275"/>
            </a:xfrm>
            <a:custGeom>
              <a:rect b="b" l="l" r="r" t="t"/>
              <a:pathLst>
                <a:path extrusionOk="0" h="3931" w="379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5"/>
            <p:cNvSpPr/>
            <p:nvPr/>
          </p:nvSpPr>
          <p:spPr>
            <a:xfrm>
              <a:off x="5122525" y="1654450"/>
              <a:ext cx="112100" cy="109725"/>
            </a:xfrm>
            <a:custGeom>
              <a:rect b="b" l="l" r="r" t="t"/>
              <a:pathLst>
                <a:path extrusionOk="0" h="4389" w="4484">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5"/>
            <p:cNvSpPr/>
            <p:nvPr/>
          </p:nvSpPr>
          <p:spPr>
            <a:xfrm>
              <a:off x="5654900" y="1758250"/>
              <a:ext cx="56450" cy="79725"/>
            </a:xfrm>
            <a:custGeom>
              <a:rect b="b" l="l" r="r" t="t"/>
              <a:pathLst>
                <a:path extrusionOk="0" h="3189" w="2258">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5"/>
            <p:cNvSpPr/>
            <p:nvPr/>
          </p:nvSpPr>
          <p:spPr>
            <a:xfrm>
              <a:off x="5551500" y="1758250"/>
              <a:ext cx="56450" cy="79725"/>
            </a:xfrm>
            <a:custGeom>
              <a:rect b="b" l="l" r="r" t="t"/>
              <a:pathLst>
                <a:path extrusionOk="0" h="3189" w="2258">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5"/>
            <p:cNvSpPr/>
            <p:nvPr/>
          </p:nvSpPr>
          <p:spPr>
            <a:xfrm>
              <a:off x="5447700" y="1737725"/>
              <a:ext cx="67900" cy="86450"/>
            </a:xfrm>
            <a:custGeom>
              <a:rect b="b" l="l" r="r" t="t"/>
              <a:pathLst>
                <a:path extrusionOk="0" h="3458" w="2716">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5"/>
            <p:cNvSpPr/>
            <p:nvPr/>
          </p:nvSpPr>
          <p:spPr>
            <a:xfrm>
              <a:off x="5118200" y="1512375"/>
              <a:ext cx="90375" cy="84475"/>
            </a:xfrm>
            <a:custGeom>
              <a:rect b="b" l="l" r="r" t="t"/>
              <a:pathLst>
                <a:path extrusionOk="0" h="3379" w="3615">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5"/>
            <p:cNvSpPr/>
            <p:nvPr/>
          </p:nvSpPr>
          <p:spPr>
            <a:xfrm>
              <a:off x="4633975" y="238500"/>
              <a:ext cx="1994875" cy="1994500"/>
            </a:xfrm>
            <a:custGeom>
              <a:rect b="b" l="l" r="r" t="t"/>
              <a:pathLst>
                <a:path extrusionOk="0" h="79780" w="79795">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5"/>
            <p:cNvSpPr/>
            <p:nvPr/>
          </p:nvSpPr>
          <p:spPr>
            <a:xfrm>
              <a:off x="5621350" y="279550"/>
              <a:ext cx="965675" cy="968850"/>
            </a:xfrm>
            <a:custGeom>
              <a:rect b="b" l="l" r="r" t="t"/>
              <a:pathLst>
                <a:path extrusionOk="0" h="38754" w="38627">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5"/>
            <p:cNvSpPr/>
            <p:nvPr/>
          </p:nvSpPr>
          <p:spPr>
            <a:xfrm>
              <a:off x="4703825" y="307975"/>
              <a:ext cx="1855200" cy="1855175"/>
            </a:xfrm>
            <a:custGeom>
              <a:rect b="b" l="l" r="r" t="t"/>
              <a:pathLst>
                <a:path extrusionOk="0" h="74207" w="74208">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5"/>
            <p:cNvSpPr/>
            <p:nvPr/>
          </p:nvSpPr>
          <p:spPr>
            <a:xfrm>
              <a:off x="6422450" y="1153275"/>
              <a:ext cx="59225" cy="192200"/>
            </a:xfrm>
            <a:custGeom>
              <a:rect b="b" l="l" r="r" t="t"/>
              <a:pathLst>
                <a:path extrusionOk="0" h="7688" w="2369">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5"/>
            <p:cNvSpPr/>
            <p:nvPr/>
          </p:nvSpPr>
          <p:spPr>
            <a:xfrm>
              <a:off x="6381400" y="927925"/>
              <a:ext cx="127100" cy="121975"/>
            </a:xfrm>
            <a:custGeom>
              <a:rect b="b" l="l" r="r" t="t"/>
              <a:pathLst>
                <a:path extrusionOk="0" h="4879" w="5084">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5"/>
            <p:cNvSpPr/>
            <p:nvPr/>
          </p:nvSpPr>
          <p:spPr>
            <a:xfrm>
              <a:off x="6275250" y="733775"/>
              <a:ext cx="94350" cy="106575"/>
            </a:xfrm>
            <a:custGeom>
              <a:rect b="b" l="l" r="r" t="t"/>
              <a:pathLst>
                <a:path extrusionOk="0" h="4263" w="3774">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5"/>
            <p:cNvSpPr/>
            <p:nvPr/>
          </p:nvSpPr>
          <p:spPr>
            <a:xfrm>
              <a:off x="5870350" y="553025"/>
              <a:ext cx="491350" cy="694975"/>
            </a:xfrm>
            <a:custGeom>
              <a:rect b="b" l="l" r="r" t="t"/>
              <a:pathLst>
                <a:path extrusionOk="0" h="27799" w="19654">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5"/>
            <p:cNvSpPr/>
            <p:nvPr/>
          </p:nvSpPr>
          <p:spPr>
            <a:xfrm>
              <a:off x="5352600" y="480425"/>
              <a:ext cx="1033950" cy="1510275"/>
            </a:xfrm>
            <a:custGeom>
              <a:rect b="b" l="l" r="r" t="t"/>
              <a:pathLst>
                <a:path extrusionOk="0" h="60411" w="41358">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5"/>
            <p:cNvSpPr/>
            <p:nvPr/>
          </p:nvSpPr>
          <p:spPr>
            <a:xfrm>
              <a:off x="4904300" y="508050"/>
              <a:ext cx="726925" cy="1448725"/>
            </a:xfrm>
            <a:custGeom>
              <a:rect b="b" l="l" r="r" t="t"/>
              <a:pathLst>
                <a:path extrusionOk="0" h="57949" w="29077">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5"/>
            <p:cNvSpPr/>
            <p:nvPr/>
          </p:nvSpPr>
          <p:spPr>
            <a:xfrm>
              <a:off x="5974150" y="777575"/>
              <a:ext cx="88425" cy="89600"/>
            </a:xfrm>
            <a:custGeom>
              <a:rect b="b" l="l" r="r" t="t"/>
              <a:pathLst>
                <a:path extrusionOk="0" h="3584" w="3537">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5"/>
            <p:cNvSpPr/>
            <p:nvPr/>
          </p:nvSpPr>
          <p:spPr>
            <a:xfrm>
              <a:off x="6092150" y="941750"/>
              <a:ext cx="90000" cy="78950"/>
            </a:xfrm>
            <a:custGeom>
              <a:rect b="b" l="l" r="r" t="t"/>
              <a:pathLst>
                <a:path extrusionOk="0" h="3158" w="360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5"/>
            <p:cNvSpPr/>
            <p:nvPr/>
          </p:nvSpPr>
          <p:spPr>
            <a:xfrm>
              <a:off x="6152525" y="1142600"/>
              <a:ext cx="80525" cy="58050"/>
            </a:xfrm>
            <a:custGeom>
              <a:rect b="b" l="l" r="r" t="t"/>
              <a:pathLst>
                <a:path extrusionOk="0" h="2322" w="3221">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5"/>
            <p:cNvSpPr/>
            <p:nvPr/>
          </p:nvSpPr>
          <p:spPr>
            <a:xfrm>
              <a:off x="6155275" y="1247200"/>
              <a:ext cx="78175" cy="55250"/>
            </a:xfrm>
            <a:custGeom>
              <a:rect b="b" l="l" r="r" t="t"/>
              <a:pathLst>
                <a:path extrusionOk="0" h="2210" w="3127">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5"/>
            <p:cNvSpPr/>
            <p:nvPr/>
          </p:nvSpPr>
          <p:spPr>
            <a:xfrm>
              <a:off x="6137125" y="1340325"/>
              <a:ext cx="85650" cy="66325"/>
            </a:xfrm>
            <a:custGeom>
              <a:rect b="b" l="l" r="r" t="t"/>
              <a:pathLst>
                <a:path extrusionOk="0" h="2653" w="3426">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5"/>
            <p:cNvSpPr/>
            <p:nvPr/>
          </p:nvSpPr>
          <p:spPr>
            <a:xfrm>
              <a:off x="5132800" y="853750"/>
              <a:ext cx="90375" cy="85650"/>
            </a:xfrm>
            <a:custGeom>
              <a:rect b="b" l="l" r="r" t="t"/>
              <a:pathLst>
                <a:path extrusionOk="0" h="3426" w="3615">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5"/>
            <p:cNvSpPr/>
            <p:nvPr/>
          </p:nvSpPr>
          <p:spPr>
            <a:xfrm>
              <a:off x="5200275" y="777575"/>
              <a:ext cx="88425" cy="89600"/>
            </a:xfrm>
            <a:custGeom>
              <a:rect b="b" l="l" r="r" t="t"/>
              <a:pathLst>
                <a:path extrusionOk="0" h="3584" w="3537">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5"/>
            <p:cNvSpPr/>
            <p:nvPr/>
          </p:nvSpPr>
          <p:spPr>
            <a:xfrm>
              <a:off x="5123325" y="727450"/>
              <a:ext cx="1016200" cy="1016600"/>
            </a:xfrm>
            <a:custGeom>
              <a:rect b="b" l="l" r="r" t="t"/>
              <a:pathLst>
                <a:path extrusionOk="0" h="40664" w="40648">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5"/>
            <p:cNvSpPr/>
            <p:nvPr/>
          </p:nvSpPr>
          <p:spPr>
            <a:xfrm>
              <a:off x="5192775" y="796925"/>
              <a:ext cx="877300" cy="877275"/>
            </a:xfrm>
            <a:custGeom>
              <a:rect b="b" l="l" r="r" t="t"/>
              <a:pathLst>
                <a:path extrusionOk="0" h="35091" w="35092">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5"/>
            <p:cNvSpPr/>
            <p:nvPr/>
          </p:nvSpPr>
          <p:spPr>
            <a:xfrm>
              <a:off x="985625" y="1148125"/>
              <a:ext cx="3454625" cy="25"/>
            </a:xfrm>
            <a:custGeom>
              <a:rect b="b" l="l" r="r" t="t"/>
              <a:pathLst>
                <a:path extrusionOk="0" h="1" w="138185">
                  <a:moveTo>
                    <a:pt x="138184" y="1"/>
                  </a:moveTo>
                  <a:lnTo>
                    <a:pt x="0" y="1"/>
                  </a:lnTo>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5"/>
            <p:cNvSpPr/>
            <p:nvPr/>
          </p:nvSpPr>
          <p:spPr>
            <a:xfrm>
              <a:off x="4390875" y="1143000"/>
              <a:ext cx="49375" cy="9900"/>
            </a:xfrm>
            <a:custGeom>
              <a:rect b="b" l="l" r="r" t="t"/>
              <a:pathLst>
                <a:path extrusionOk="0" h="396" w="1975">
                  <a:moveTo>
                    <a:pt x="1" y="1"/>
                  </a:moveTo>
                  <a:lnTo>
                    <a:pt x="1" y="395"/>
                  </a:lnTo>
                  <a:lnTo>
                    <a:pt x="1974" y="395"/>
                  </a:lnTo>
                  <a:lnTo>
                    <a:pt x="1974"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5"/>
            <p:cNvSpPr/>
            <p:nvPr/>
          </p:nvSpPr>
          <p:spPr>
            <a:xfrm>
              <a:off x="1182925" y="1143000"/>
              <a:ext cx="3060000" cy="9900"/>
            </a:xfrm>
            <a:custGeom>
              <a:rect b="b" l="l" r="r" t="t"/>
              <a:pathLst>
                <a:path extrusionOk="0" h="396" w="12240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5"/>
            <p:cNvSpPr/>
            <p:nvPr/>
          </p:nvSpPr>
          <p:spPr>
            <a:xfrm>
              <a:off x="985625" y="1143000"/>
              <a:ext cx="49350" cy="9900"/>
            </a:xfrm>
            <a:custGeom>
              <a:rect b="b" l="l" r="r" t="t"/>
              <a:pathLst>
                <a:path extrusionOk="0" h="396" w="1974">
                  <a:moveTo>
                    <a:pt x="0" y="1"/>
                  </a:moveTo>
                  <a:lnTo>
                    <a:pt x="0" y="395"/>
                  </a:lnTo>
                  <a:lnTo>
                    <a:pt x="1973" y="395"/>
                  </a:lnTo>
                  <a:lnTo>
                    <a:pt x="197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5"/>
            <p:cNvSpPr/>
            <p:nvPr/>
          </p:nvSpPr>
          <p:spPr>
            <a:xfrm>
              <a:off x="3768950" y="1234950"/>
              <a:ext cx="1996075" cy="1983850"/>
            </a:xfrm>
            <a:custGeom>
              <a:rect b="b" l="l" r="r" t="t"/>
              <a:pathLst>
                <a:path extrusionOk="0" h="79354" w="79843">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5"/>
            <p:cNvSpPr/>
            <p:nvPr/>
          </p:nvSpPr>
          <p:spPr>
            <a:xfrm>
              <a:off x="2737775" y="1234950"/>
              <a:ext cx="3052900" cy="3052525"/>
            </a:xfrm>
            <a:custGeom>
              <a:rect b="b" l="l" r="r" t="t"/>
              <a:pathLst>
                <a:path extrusionOk="0" h="122101" w="122116">
                  <a:moveTo>
                    <a:pt x="48" y="1"/>
                  </a:moveTo>
                  <a:cubicBezTo>
                    <a:pt x="32" y="964"/>
                    <a:pt x="16" y="1848"/>
                    <a:pt x="16" y="2716"/>
                  </a:cubicBezTo>
                  <a:cubicBezTo>
                    <a:pt x="0" y="18722"/>
                    <a:pt x="3347" y="34555"/>
                    <a:pt x="9835" y="49188"/>
                  </a:cubicBezTo>
                  <a:cubicBezTo>
                    <a:pt x="16086" y="63363"/>
                    <a:pt x="25004" y="76133"/>
                    <a:pt x="36370" y="87136"/>
                  </a:cubicBezTo>
                  <a:cubicBezTo>
                    <a:pt x="47593" y="98043"/>
                    <a:pt x="60789" y="106725"/>
                    <a:pt x="75233" y="112724"/>
                  </a:cubicBezTo>
                  <a:cubicBezTo>
                    <a:pt x="90050" y="118912"/>
                    <a:pt x="105951" y="122100"/>
                    <a:pt x="121996" y="122100"/>
                  </a:cubicBezTo>
                  <a:cubicBezTo>
                    <a:pt x="122036" y="122100"/>
                    <a:pt x="122076" y="122100"/>
                    <a:pt x="122115" y="122100"/>
                  </a:cubicBezTo>
                  <a:lnTo>
                    <a:pt x="122115" y="121690"/>
                  </a:lnTo>
                  <a:cubicBezTo>
                    <a:pt x="56149" y="121690"/>
                    <a:pt x="411" y="67199"/>
                    <a:pt x="411" y="2700"/>
                  </a:cubicBezTo>
                  <a:cubicBezTo>
                    <a:pt x="411" y="1848"/>
                    <a:pt x="427" y="964"/>
                    <a:pt x="442"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5"/>
            <p:cNvSpPr/>
            <p:nvPr/>
          </p:nvSpPr>
          <p:spPr>
            <a:xfrm>
              <a:off x="1722000" y="1234950"/>
              <a:ext cx="4036700" cy="4103025"/>
            </a:xfrm>
            <a:custGeom>
              <a:rect b="b" l="l" r="r" t="t"/>
              <a:pathLst>
                <a:path extrusionOk="0" h="164121" w="161468">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5"/>
            <p:cNvSpPr/>
            <p:nvPr/>
          </p:nvSpPr>
          <p:spPr>
            <a:xfrm>
              <a:off x="1600450" y="999750"/>
              <a:ext cx="252575" cy="252600"/>
            </a:xfrm>
            <a:custGeom>
              <a:rect b="b" l="l" r="r" t="t"/>
              <a:pathLst>
                <a:path extrusionOk="0" h="10104" w="10103">
                  <a:moveTo>
                    <a:pt x="0" y="1"/>
                  </a:moveTo>
                  <a:lnTo>
                    <a:pt x="0"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5"/>
            <p:cNvSpPr/>
            <p:nvPr/>
          </p:nvSpPr>
          <p:spPr>
            <a:xfrm>
              <a:off x="2617800" y="999750"/>
              <a:ext cx="252600" cy="252600"/>
            </a:xfrm>
            <a:custGeom>
              <a:rect b="b" l="l" r="r" t="t"/>
              <a:pathLst>
                <a:path extrusionOk="0" h="10104" w="10104">
                  <a:moveTo>
                    <a:pt x="1" y="1"/>
                  </a:moveTo>
                  <a:lnTo>
                    <a:pt x="1"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5"/>
            <p:cNvSpPr/>
            <p:nvPr/>
          </p:nvSpPr>
          <p:spPr>
            <a:xfrm>
              <a:off x="3649775" y="999750"/>
              <a:ext cx="252575" cy="252600"/>
            </a:xfrm>
            <a:custGeom>
              <a:rect b="b" l="l" r="r" t="t"/>
              <a:pathLst>
                <a:path extrusionOk="0" h="10104" w="10103">
                  <a:moveTo>
                    <a:pt x="0" y="1"/>
                  </a:moveTo>
                  <a:lnTo>
                    <a:pt x="0" y="10103"/>
                  </a:lnTo>
                  <a:lnTo>
                    <a:pt x="10103" y="10103"/>
                  </a:lnTo>
                  <a:lnTo>
                    <a:pt x="1010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5"/>
            <p:cNvSpPr/>
            <p:nvPr/>
          </p:nvSpPr>
          <p:spPr>
            <a:xfrm>
              <a:off x="5612675" y="4156825"/>
              <a:ext cx="236000" cy="245075"/>
            </a:xfrm>
            <a:custGeom>
              <a:rect b="b" l="l" r="r" t="t"/>
              <a:pathLst>
                <a:path extrusionOk="0" h="9803" w="9440">
                  <a:moveTo>
                    <a:pt x="0" y="0"/>
                  </a:moveTo>
                  <a:lnTo>
                    <a:pt x="0" y="9803"/>
                  </a:lnTo>
                  <a:lnTo>
                    <a:pt x="9440" y="4909"/>
                  </a:lnTo>
                  <a:lnTo>
                    <a:pt x="0"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5"/>
            <p:cNvSpPr/>
            <p:nvPr/>
          </p:nvSpPr>
          <p:spPr>
            <a:xfrm>
              <a:off x="5615025" y="3092875"/>
              <a:ext cx="236025" cy="245500"/>
            </a:xfrm>
            <a:custGeom>
              <a:rect b="b" l="l" r="r" t="t"/>
              <a:pathLst>
                <a:path extrusionOk="0" h="9820" w="9441">
                  <a:moveTo>
                    <a:pt x="1" y="1"/>
                  </a:moveTo>
                  <a:lnTo>
                    <a:pt x="1" y="9819"/>
                  </a:lnTo>
                  <a:lnTo>
                    <a:pt x="9440" y="4910"/>
                  </a:lnTo>
                  <a:lnTo>
                    <a:pt x="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72" name="Google Shape;972;p65"/>
          <p:cNvPicPr preferRelativeResize="0"/>
          <p:nvPr/>
        </p:nvPicPr>
        <p:blipFill>
          <a:blip r:embed="rId4">
            <a:alphaModFix/>
          </a:blip>
          <a:stretch>
            <a:fillRect/>
          </a:stretch>
        </p:blipFill>
        <p:spPr>
          <a:xfrm>
            <a:off x="7705925" y="4652225"/>
            <a:ext cx="1329575" cy="330175"/>
          </a:xfrm>
          <a:prstGeom prst="rect">
            <a:avLst/>
          </a:prstGeom>
          <a:noFill/>
          <a:ln>
            <a:noFill/>
          </a:ln>
        </p:spPr>
      </p:pic>
      <p:pic>
        <p:nvPicPr>
          <p:cNvPr id="973" name="Google Shape;973;p65"/>
          <p:cNvPicPr preferRelativeResize="0"/>
          <p:nvPr/>
        </p:nvPicPr>
        <p:blipFill>
          <a:blip r:embed="rId5">
            <a:alphaModFix/>
          </a:blip>
          <a:stretch>
            <a:fillRect/>
          </a:stretch>
        </p:blipFill>
        <p:spPr>
          <a:xfrm>
            <a:off x="8525075" y="84000"/>
            <a:ext cx="510425" cy="455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66"/>
          <p:cNvSpPr txBox="1"/>
          <p:nvPr>
            <p:ph type="ctrTitle"/>
          </p:nvPr>
        </p:nvSpPr>
        <p:spPr>
          <a:xfrm>
            <a:off x="1964850" y="-53629"/>
            <a:ext cx="52143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zh-CN"/>
              <a:t>CURRENT FINANCIAL PERFORMANCE</a:t>
            </a:r>
            <a:endParaRPr sz="2800"/>
          </a:p>
        </p:txBody>
      </p:sp>
      <p:sp>
        <p:nvSpPr>
          <p:cNvPr id="979" name="Google Shape;979;p66"/>
          <p:cNvSpPr txBox="1"/>
          <p:nvPr/>
        </p:nvSpPr>
        <p:spPr>
          <a:xfrm>
            <a:off x="5598748" y="1467450"/>
            <a:ext cx="2043600" cy="2127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Clr>
                <a:srgbClr val="000000"/>
              </a:buClr>
              <a:buSzPts val="1200"/>
              <a:buFont typeface="Arial"/>
              <a:buNone/>
            </a:pPr>
            <a:r>
              <a:rPr lang="zh-CN" sz="1200">
                <a:solidFill>
                  <a:schemeClr val="lt1"/>
                </a:solidFill>
                <a:latin typeface="Source Code Pro Light"/>
                <a:ea typeface="Source Code Pro Light"/>
                <a:cs typeface="Source Code Pro Light"/>
                <a:sym typeface="Source Code Pro Light"/>
              </a:rPr>
              <a:t>Share </a:t>
            </a:r>
            <a:r>
              <a:rPr lang="zh-CN" sz="1200">
                <a:solidFill>
                  <a:schemeClr val="lt1"/>
                </a:solidFill>
                <a:latin typeface="Source Code Pro Light"/>
                <a:ea typeface="Source Code Pro Light"/>
                <a:cs typeface="Source Code Pro Light"/>
                <a:sym typeface="Source Code Pro Light"/>
              </a:rPr>
              <a:t>price</a:t>
            </a:r>
            <a:r>
              <a:rPr lang="zh-CN" sz="1200">
                <a:solidFill>
                  <a:schemeClr val="lt1"/>
                </a:solidFill>
                <a:latin typeface="Source Code Pro Light"/>
                <a:ea typeface="Source Code Pro Light"/>
                <a:cs typeface="Source Code Pro Light"/>
                <a:sym typeface="Source Code Pro Light"/>
              </a:rPr>
              <a:t>: $18.84</a:t>
            </a:r>
            <a:endParaRPr b="0" i="0" sz="1200" u="none" cap="none" strike="noStrike">
              <a:solidFill>
                <a:schemeClr val="lt1"/>
              </a:solidFill>
              <a:latin typeface="Source Code Pro Light"/>
              <a:ea typeface="Source Code Pro Light"/>
              <a:cs typeface="Source Code Pro Light"/>
              <a:sym typeface="Source Code Pro Light"/>
            </a:endParaRPr>
          </a:p>
        </p:txBody>
      </p:sp>
      <p:sp>
        <p:nvSpPr>
          <p:cNvPr id="980" name="Google Shape;980;p66"/>
          <p:cNvSpPr txBox="1"/>
          <p:nvPr/>
        </p:nvSpPr>
        <p:spPr>
          <a:xfrm>
            <a:off x="6222325" y="1020925"/>
            <a:ext cx="1724700" cy="3447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Clr>
                <a:srgbClr val="000000"/>
              </a:buClr>
              <a:buSzPts val="2400"/>
              <a:buFont typeface="Arial"/>
              <a:buNone/>
            </a:pPr>
            <a:r>
              <a:rPr lang="zh-CN" sz="2400">
                <a:solidFill>
                  <a:schemeClr val="lt1"/>
                </a:solidFill>
                <a:latin typeface="Teko"/>
                <a:ea typeface="Teko"/>
                <a:cs typeface="Teko"/>
                <a:sym typeface="Teko"/>
              </a:rPr>
              <a:t>December 30, 2020</a:t>
            </a:r>
            <a:endParaRPr b="0" i="0" sz="2400" u="none" cap="none" strike="noStrike">
              <a:solidFill>
                <a:schemeClr val="lt1"/>
              </a:solidFill>
              <a:latin typeface="Teko"/>
              <a:ea typeface="Teko"/>
              <a:cs typeface="Teko"/>
              <a:sym typeface="Teko"/>
            </a:endParaRPr>
          </a:p>
        </p:txBody>
      </p:sp>
      <p:sp>
        <p:nvSpPr>
          <p:cNvPr id="981" name="Google Shape;981;p66"/>
          <p:cNvSpPr txBox="1"/>
          <p:nvPr/>
        </p:nvSpPr>
        <p:spPr>
          <a:xfrm>
            <a:off x="5578350" y="2460950"/>
            <a:ext cx="2140200" cy="2127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Clr>
                <a:srgbClr val="000000"/>
              </a:buClr>
              <a:buSzPts val="1200"/>
              <a:buFont typeface="Arial"/>
              <a:buNone/>
            </a:pPr>
            <a:r>
              <a:rPr lang="zh-CN" sz="1200">
                <a:solidFill>
                  <a:schemeClr val="lt1"/>
                </a:solidFill>
                <a:latin typeface="Source Code Pro Light"/>
                <a:ea typeface="Source Code Pro Light"/>
                <a:cs typeface="Source Code Pro Light"/>
                <a:sym typeface="Source Code Pro Light"/>
              </a:rPr>
              <a:t>Share Price: $347.51</a:t>
            </a:r>
            <a:endParaRPr b="0" i="0" sz="1200" u="none" cap="none" strike="noStrike">
              <a:solidFill>
                <a:schemeClr val="lt1"/>
              </a:solidFill>
              <a:latin typeface="Source Code Pro Light"/>
              <a:ea typeface="Source Code Pro Light"/>
              <a:cs typeface="Source Code Pro Light"/>
              <a:sym typeface="Source Code Pro Light"/>
            </a:endParaRPr>
          </a:p>
        </p:txBody>
      </p:sp>
      <p:sp>
        <p:nvSpPr>
          <p:cNvPr id="982" name="Google Shape;982;p66"/>
          <p:cNvSpPr txBox="1"/>
          <p:nvPr/>
        </p:nvSpPr>
        <p:spPr>
          <a:xfrm>
            <a:off x="6165925" y="2010225"/>
            <a:ext cx="1681200" cy="3447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Clr>
                <a:srgbClr val="000000"/>
              </a:buClr>
              <a:buSzPts val="2400"/>
              <a:buFont typeface="Arial"/>
              <a:buNone/>
            </a:pPr>
            <a:r>
              <a:rPr lang="zh-CN" sz="2400">
                <a:solidFill>
                  <a:schemeClr val="lt1"/>
                </a:solidFill>
                <a:latin typeface="Teko"/>
                <a:ea typeface="Teko"/>
                <a:cs typeface="Teko"/>
                <a:sym typeface="Teko"/>
              </a:rPr>
              <a:t>January 27, 2021</a:t>
            </a:r>
            <a:endParaRPr b="0" i="0" sz="2400" u="none" cap="none" strike="noStrike">
              <a:solidFill>
                <a:schemeClr val="lt1"/>
              </a:solidFill>
              <a:latin typeface="Teko"/>
              <a:ea typeface="Teko"/>
              <a:cs typeface="Teko"/>
              <a:sym typeface="Teko"/>
            </a:endParaRPr>
          </a:p>
        </p:txBody>
      </p:sp>
      <p:sp>
        <p:nvSpPr>
          <p:cNvPr id="983" name="Google Shape;983;p66"/>
          <p:cNvSpPr/>
          <p:nvPr/>
        </p:nvSpPr>
        <p:spPr>
          <a:xfrm>
            <a:off x="7198051" y="14075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6"/>
          <p:cNvSpPr/>
          <p:nvPr/>
        </p:nvSpPr>
        <p:spPr>
          <a:xfrm>
            <a:off x="7198051" y="24010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6"/>
          <p:cNvSpPr/>
          <p:nvPr/>
        </p:nvSpPr>
        <p:spPr>
          <a:xfrm>
            <a:off x="7198051" y="33903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6" name="Google Shape;986;p66"/>
          <p:cNvCxnSpPr/>
          <p:nvPr/>
        </p:nvCxnSpPr>
        <p:spPr>
          <a:xfrm>
            <a:off x="7772400" y="1700250"/>
            <a:ext cx="1371600" cy="0"/>
          </a:xfrm>
          <a:prstGeom prst="straightConnector1">
            <a:avLst/>
          </a:prstGeom>
          <a:noFill/>
          <a:ln cap="flat" cmpd="sng" w="9525">
            <a:solidFill>
              <a:srgbClr val="11FFFF"/>
            </a:solidFill>
            <a:prstDash val="solid"/>
            <a:round/>
            <a:headEnd len="sm" w="sm" type="none"/>
            <a:tailEnd len="sm" w="sm" type="none"/>
          </a:ln>
        </p:spPr>
      </p:cxnSp>
      <p:cxnSp>
        <p:nvCxnSpPr>
          <p:cNvPr id="987" name="Google Shape;987;p66"/>
          <p:cNvCxnSpPr/>
          <p:nvPr/>
        </p:nvCxnSpPr>
        <p:spPr>
          <a:xfrm>
            <a:off x="7772400" y="2689550"/>
            <a:ext cx="1371600" cy="0"/>
          </a:xfrm>
          <a:prstGeom prst="straightConnector1">
            <a:avLst/>
          </a:prstGeom>
          <a:noFill/>
          <a:ln cap="flat" cmpd="sng" w="9525">
            <a:solidFill>
              <a:srgbClr val="11FFFF"/>
            </a:solidFill>
            <a:prstDash val="solid"/>
            <a:round/>
            <a:headEnd len="sm" w="sm" type="none"/>
            <a:tailEnd len="sm" w="sm" type="none"/>
          </a:ln>
        </p:spPr>
      </p:cxnSp>
      <p:cxnSp>
        <p:nvCxnSpPr>
          <p:cNvPr id="988" name="Google Shape;988;p66"/>
          <p:cNvCxnSpPr/>
          <p:nvPr/>
        </p:nvCxnSpPr>
        <p:spPr>
          <a:xfrm>
            <a:off x="7772400" y="3678850"/>
            <a:ext cx="1371600" cy="0"/>
          </a:xfrm>
          <a:prstGeom prst="straightConnector1">
            <a:avLst/>
          </a:prstGeom>
          <a:noFill/>
          <a:ln cap="flat" cmpd="sng" w="9525">
            <a:solidFill>
              <a:srgbClr val="11FFFF"/>
            </a:solidFill>
            <a:prstDash val="solid"/>
            <a:round/>
            <a:headEnd len="sm" w="sm" type="none"/>
            <a:tailEnd len="sm" w="sm" type="none"/>
          </a:ln>
        </p:spPr>
      </p:cxnSp>
      <p:cxnSp>
        <p:nvCxnSpPr>
          <p:cNvPr id="989" name="Google Shape;989;p66"/>
          <p:cNvCxnSpPr/>
          <p:nvPr/>
        </p:nvCxnSpPr>
        <p:spPr>
          <a:xfrm>
            <a:off x="5524500" y="1409700"/>
            <a:ext cx="447600" cy="0"/>
          </a:xfrm>
          <a:prstGeom prst="straightConnector1">
            <a:avLst/>
          </a:prstGeom>
          <a:noFill/>
          <a:ln cap="flat" cmpd="sng" w="9525">
            <a:solidFill>
              <a:schemeClr val="dk2"/>
            </a:solidFill>
            <a:prstDash val="solid"/>
            <a:round/>
            <a:headEnd len="sm" w="sm" type="none"/>
            <a:tailEnd len="sm" w="sm" type="none"/>
          </a:ln>
        </p:spPr>
      </p:cxnSp>
      <p:sp>
        <p:nvSpPr>
          <p:cNvPr id="990" name="Google Shape;990;p66"/>
          <p:cNvSpPr txBox="1"/>
          <p:nvPr/>
        </p:nvSpPr>
        <p:spPr>
          <a:xfrm>
            <a:off x="6145425" y="3039938"/>
            <a:ext cx="1681200" cy="3447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Clr>
                <a:srgbClr val="000000"/>
              </a:buClr>
              <a:buSzPts val="2400"/>
              <a:buFont typeface="Arial"/>
              <a:buNone/>
            </a:pPr>
            <a:r>
              <a:rPr lang="zh-CN" sz="2400">
                <a:solidFill>
                  <a:schemeClr val="lt1"/>
                </a:solidFill>
                <a:latin typeface="Teko"/>
                <a:ea typeface="Teko"/>
                <a:cs typeface="Teko"/>
                <a:sym typeface="Teko"/>
              </a:rPr>
              <a:t>March 15</a:t>
            </a:r>
            <a:r>
              <a:rPr lang="zh-CN" sz="2400">
                <a:solidFill>
                  <a:schemeClr val="lt1"/>
                </a:solidFill>
                <a:latin typeface="Teko"/>
                <a:ea typeface="Teko"/>
                <a:cs typeface="Teko"/>
                <a:sym typeface="Teko"/>
              </a:rPr>
              <a:t>, 2021</a:t>
            </a:r>
            <a:endParaRPr b="0" i="0" sz="2400" u="none" cap="none" strike="noStrike">
              <a:solidFill>
                <a:schemeClr val="lt1"/>
              </a:solidFill>
              <a:latin typeface="Teko"/>
              <a:ea typeface="Teko"/>
              <a:cs typeface="Teko"/>
              <a:sym typeface="Teko"/>
            </a:endParaRPr>
          </a:p>
        </p:txBody>
      </p:sp>
      <p:sp>
        <p:nvSpPr>
          <p:cNvPr id="991" name="Google Shape;991;p66"/>
          <p:cNvSpPr txBox="1"/>
          <p:nvPr/>
        </p:nvSpPr>
        <p:spPr>
          <a:xfrm>
            <a:off x="5622000" y="3451550"/>
            <a:ext cx="2096700" cy="2127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Clr>
                <a:srgbClr val="000000"/>
              </a:buClr>
              <a:buSzPts val="1200"/>
              <a:buFont typeface="Arial"/>
              <a:buNone/>
            </a:pPr>
            <a:r>
              <a:rPr lang="zh-CN" sz="1200">
                <a:solidFill>
                  <a:schemeClr val="lt1"/>
                </a:solidFill>
                <a:latin typeface="Source Code Pro Light"/>
                <a:ea typeface="Source Code Pro Light"/>
                <a:cs typeface="Source Code Pro Light"/>
                <a:sym typeface="Source Code Pro Light"/>
              </a:rPr>
              <a:t>Share Price: $220.14</a:t>
            </a:r>
            <a:endParaRPr b="0" i="0" sz="1200" u="none" cap="none" strike="noStrike">
              <a:solidFill>
                <a:schemeClr val="lt1"/>
              </a:solidFill>
              <a:latin typeface="Source Code Pro Light"/>
              <a:ea typeface="Source Code Pro Light"/>
              <a:cs typeface="Source Code Pro Light"/>
              <a:sym typeface="Source Code Pro Light"/>
            </a:endParaRPr>
          </a:p>
        </p:txBody>
      </p:sp>
      <p:sp>
        <p:nvSpPr>
          <p:cNvPr id="992" name="Google Shape;992;p66"/>
          <p:cNvSpPr txBox="1"/>
          <p:nvPr/>
        </p:nvSpPr>
        <p:spPr>
          <a:xfrm>
            <a:off x="347725" y="4740950"/>
            <a:ext cx="768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solidFill>
                  <a:srgbClr val="FFFFFF"/>
                </a:solidFill>
                <a:latin typeface="Source Code Pro Light"/>
                <a:ea typeface="Source Code Pro Light"/>
                <a:cs typeface="Source Code Pro Light"/>
                <a:sym typeface="Source Code Pro Light"/>
              </a:rPr>
              <a:t>Source: https://www.statista.com/statistics/1199882/gamestop-daily-stock-price/</a:t>
            </a:r>
            <a:endParaRPr sz="1000">
              <a:solidFill>
                <a:srgbClr val="FFFFFF"/>
              </a:solidFill>
              <a:latin typeface="Source Code Pro Light"/>
              <a:ea typeface="Source Code Pro Light"/>
              <a:cs typeface="Source Code Pro Light"/>
              <a:sym typeface="Source Code Pro Light"/>
            </a:endParaRPr>
          </a:p>
        </p:txBody>
      </p:sp>
      <p:pic>
        <p:nvPicPr>
          <p:cNvPr id="993" name="Google Shape;993;p66"/>
          <p:cNvPicPr preferRelativeResize="0"/>
          <p:nvPr/>
        </p:nvPicPr>
        <p:blipFill>
          <a:blip r:embed="rId3">
            <a:alphaModFix/>
          </a:blip>
          <a:stretch>
            <a:fillRect/>
          </a:stretch>
        </p:blipFill>
        <p:spPr>
          <a:xfrm>
            <a:off x="7705925" y="4652225"/>
            <a:ext cx="1329575" cy="330175"/>
          </a:xfrm>
          <a:prstGeom prst="rect">
            <a:avLst/>
          </a:prstGeom>
          <a:noFill/>
          <a:ln>
            <a:noFill/>
          </a:ln>
        </p:spPr>
      </p:pic>
      <p:pic>
        <p:nvPicPr>
          <p:cNvPr id="994" name="Google Shape;994;p66"/>
          <p:cNvPicPr preferRelativeResize="0"/>
          <p:nvPr/>
        </p:nvPicPr>
        <p:blipFill>
          <a:blip r:embed="rId4">
            <a:alphaModFix/>
          </a:blip>
          <a:stretch>
            <a:fillRect/>
          </a:stretch>
        </p:blipFill>
        <p:spPr>
          <a:xfrm>
            <a:off x="8525075" y="84000"/>
            <a:ext cx="510425" cy="455750"/>
          </a:xfrm>
          <a:prstGeom prst="rect">
            <a:avLst/>
          </a:prstGeom>
          <a:noFill/>
          <a:ln>
            <a:noFill/>
          </a:ln>
        </p:spPr>
      </p:pic>
      <p:pic>
        <p:nvPicPr>
          <p:cNvPr descr="FOX Business’ Cheryl Casone breaks down the latest on the GameStop trading craze. #FoxBusiness&#10;&#10;Subscribe to Fox Business! https://bit.ly/2D9Cdse Watch more Fox Business Video: https://video.foxbusiness.com Watch Fox Business Network Live: http://www.foxnewsgo.com/ &#10;&#10;FOX Business Network (FBN) is a financial news channel delivering real-time information across all platforms that impact both Main Street and Wall Street. Headquartered in New York — the business capital of the world — FBN launched in October 2007 and is one of the leading business networks on television, having topped CNBC in Business Day viewers for the second consecutive year in 2018. The network is available in nearly 80 million homes in all markets across the United States. Owned by FOX Corporation, FBN is a unit of FOX News Media and has bureaus in Chicago, Los Angeles, and Washington, D.C. &#10;&#10;Follow Fox Business on Facebook: https://www.facebook.com/FoxBusiness Follow Fox Business on Twitter: https://twitter.com/foxbusiness Follow Fox Business on Instagram: https://www.instagram.com/foxbusiness" id="995" name="Google Shape;995;p66" title="GameStop stock drops as trading volume dries up">
            <a:hlinkClick r:id="rId5"/>
          </p:cNvPr>
          <p:cNvPicPr preferRelativeResize="0"/>
          <p:nvPr/>
        </p:nvPicPr>
        <p:blipFill>
          <a:blip r:embed="rId6">
            <a:alphaModFix/>
          </a:blip>
          <a:stretch>
            <a:fillRect/>
          </a:stretch>
        </p:blipFill>
        <p:spPr>
          <a:xfrm>
            <a:off x="228250" y="951925"/>
            <a:ext cx="5547800" cy="380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67"/>
          <p:cNvSpPr txBox="1"/>
          <p:nvPr/>
        </p:nvSpPr>
        <p:spPr>
          <a:xfrm>
            <a:off x="1470600" y="2080126"/>
            <a:ext cx="771000" cy="29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2400"/>
              <a:buFont typeface="Arial"/>
              <a:buNone/>
            </a:pPr>
            <a:r>
              <a:rPr lang="zh-CN" sz="2400">
                <a:solidFill>
                  <a:schemeClr val="lt1"/>
                </a:solidFill>
                <a:latin typeface="Teko"/>
                <a:ea typeface="Teko"/>
                <a:cs typeface="Teko"/>
                <a:sym typeface="Teko"/>
              </a:rPr>
              <a:t>Step 2</a:t>
            </a:r>
            <a:endParaRPr b="0" i="0" sz="2400" u="none" cap="none" strike="noStrike">
              <a:solidFill>
                <a:schemeClr val="lt1"/>
              </a:solidFill>
              <a:latin typeface="Teko"/>
              <a:ea typeface="Teko"/>
              <a:cs typeface="Teko"/>
              <a:sym typeface="Teko"/>
            </a:endParaRPr>
          </a:p>
        </p:txBody>
      </p:sp>
      <p:sp>
        <p:nvSpPr>
          <p:cNvPr id="1001" name="Google Shape;1001;p67"/>
          <p:cNvSpPr txBox="1"/>
          <p:nvPr/>
        </p:nvSpPr>
        <p:spPr>
          <a:xfrm>
            <a:off x="1470600" y="2619075"/>
            <a:ext cx="831300" cy="114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zh-CN" sz="1100">
                <a:solidFill>
                  <a:srgbClr val="FFFFFF"/>
                </a:solidFill>
                <a:latin typeface="Open Sans"/>
                <a:ea typeface="Open Sans"/>
                <a:cs typeface="Open Sans"/>
                <a:sym typeface="Open Sans"/>
              </a:rPr>
              <a:t>Why does this outcome matter?</a:t>
            </a:r>
            <a:endParaRPr sz="1100">
              <a:solidFill>
                <a:srgbClr val="FFFFFF"/>
              </a:solidFill>
              <a:latin typeface="Open Sans"/>
              <a:ea typeface="Open Sans"/>
              <a:cs typeface="Open Sans"/>
              <a:sym typeface="Open Sans"/>
            </a:endParaRPr>
          </a:p>
          <a:p>
            <a:pPr indent="0" lvl="0" marL="0" marR="0" rtl="0" algn="ctr">
              <a:lnSpc>
                <a:spcPct val="100000"/>
              </a:lnSpc>
              <a:spcBef>
                <a:spcPts val="800"/>
              </a:spcBef>
              <a:spcAft>
                <a:spcPts val="1600"/>
              </a:spcAft>
              <a:buClr>
                <a:srgbClr val="000000"/>
              </a:buClr>
              <a:buSzPts val="1000"/>
              <a:buFont typeface="Arial"/>
              <a:buNone/>
            </a:pPr>
            <a:r>
              <a:t/>
            </a:r>
            <a:endParaRPr sz="900">
              <a:solidFill>
                <a:srgbClr val="FFFFFF"/>
              </a:solidFill>
              <a:latin typeface="Source Code Pro Light"/>
              <a:ea typeface="Source Code Pro Light"/>
              <a:cs typeface="Source Code Pro Light"/>
              <a:sym typeface="Source Code Pro Light"/>
            </a:endParaRPr>
          </a:p>
        </p:txBody>
      </p:sp>
      <p:sp>
        <p:nvSpPr>
          <p:cNvPr id="1002" name="Google Shape;1002;p67"/>
          <p:cNvSpPr txBox="1"/>
          <p:nvPr/>
        </p:nvSpPr>
        <p:spPr>
          <a:xfrm>
            <a:off x="3930154" y="1499653"/>
            <a:ext cx="771000" cy="29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2400"/>
              <a:buFont typeface="Arial"/>
              <a:buNone/>
            </a:pPr>
            <a:r>
              <a:rPr lang="zh-CN" sz="2400">
                <a:solidFill>
                  <a:schemeClr val="lt1"/>
                </a:solidFill>
                <a:latin typeface="Teko"/>
                <a:ea typeface="Teko"/>
                <a:cs typeface="Teko"/>
                <a:sym typeface="Teko"/>
              </a:rPr>
              <a:t>Step 4</a:t>
            </a:r>
            <a:endParaRPr b="0" i="0" sz="2400" u="none" cap="none" strike="noStrike">
              <a:solidFill>
                <a:schemeClr val="lt1"/>
              </a:solidFill>
              <a:latin typeface="Teko"/>
              <a:ea typeface="Teko"/>
              <a:cs typeface="Teko"/>
              <a:sym typeface="Teko"/>
            </a:endParaRPr>
          </a:p>
        </p:txBody>
      </p:sp>
      <p:sp>
        <p:nvSpPr>
          <p:cNvPr id="1003" name="Google Shape;1003;p67"/>
          <p:cNvSpPr txBox="1"/>
          <p:nvPr/>
        </p:nvSpPr>
        <p:spPr>
          <a:xfrm>
            <a:off x="3849150" y="1892600"/>
            <a:ext cx="1232700" cy="66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zh-CN" sz="1100">
                <a:solidFill>
                  <a:srgbClr val="FFFFFF"/>
                </a:solidFill>
                <a:latin typeface="Open Sans"/>
                <a:ea typeface="Open Sans"/>
                <a:cs typeface="Open Sans"/>
                <a:sym typeface="Open Sans"/>
              </a:rPr>
              <a:t>How can you influence the outcome?</a:t>
            </a:r>
            <a:endParaRPr sz="1100">
              <a:solidFill>
                <a:srgbClr val="FFFFFF"/>
              </a:solidFill>
              <a:latin typeface="Open Sans"/>
              <a:ea typeface="Open Sans"/>
              <a:cs typeface="Open Sans"/>
              <a:sym typeface="Open Sans"/>
            </a:endParaRPr>
          </a:p>
          <a:p>
            <a:pPr indent="0" lvl="0" marL="0" marR="0" rtl="0" algn="r">
              <a:lnSpc>
                <a:spcPct val="100000"/>
              </a:lnSpc>
              <a:spcBef>
                <a:spcPts val="1600"/>
              </a:spcBef>
              <a:spcAft>
                <a:spcPts val="1600"/>
              </a:spcAft>
              <a:buClr>
                <a:srgbClr val="000000"/>
              </a:buClr>
              <a:buSzPts val="1000"/>
              <a:buFont typeface="Arial"/>
              <a:buNone/>
            </a:pPr>
            <a:r>
              <a:t/>
            </a:r>
            <a:endParaRPr sz="900">
              <a:solidFill>
                <a:srgbClr val="FFFFFF"/>
              </a:solidFill>
              <a:latin typeface="Source Code Pro Light"/>
              <a:ea typeface="Source Code Pro Light"/>
              <a:cs typeface="Source Code Pro Light"/>
              <a:sym typeface="Source Code Pro Light"/>
            </a:endParaRPr>
          </a:p>
        </p:txBody>
      </p:sp>
      <p:sp>
        <p:nvSpPr>
          <p:cNvPr id="1004" name="Google Shape;1004;p67"/>
          <p:cNvSpPr txBox="1"/>
          <p:nvPr/>
        </p:nvSpPr>
        <p:spPr>
          <a:xfrm>
            <a:off x="5562650" y="1499665"/>
            <a:ext cx="771000" cy="29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2400"/>
              <a:buFont typeface="Arial"/>
              <a:buNone/>
            </a:pPr>
            <a:r>
              <a:rPr lang="zh-CN" sz="2400">
                <a:solidFill>
                  <a:schemeClr val="lt1"/>
                </a:solidFill>
                <a:latin typeface="Teko"/>
                <a:ea typeface="Teko"/>
                <a:cs typeface="Teko"/>
                <a:sym typeface="Teko"/>
              </a:rPr>
              <a:t>Step 5</a:t>
            </a:r>
            <a:endParaRPr b="0" i="0" sz="2400" u="none" cap="none" strike="noStrike">
              <a:solidFill>
                <a:schemeClr val="lt1"/>
              </a:solidFill>
              <a:latin typeface="Teko"/>
              <a:ea typeface="Teko"/>
              <a:cs typeface="Teko"/>
              <a:sym typeface="Teko"/>
            </a:endParaRPr>
          </a:p>
        </p:txBody>
      </p:sp>
      <p:sp>
        <p:nvSpPr>
          <p:cNvPr id="1005" name="Google Shape;1005;p67"/>
          <p:cNvSpPr txBox="1"/>
          <p:nvPr/>
        </p:nvSpPr>
        <p:spPr>
          <a:xfrm>
            <a:off x="5230950" y="2045000"/>
            <a:ext cx="1359300" cy="574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zh-CN" sz="1100">
                <a:solidFill>
                  <a:srgbClr val="FFFFFF"/>
                </a:solidFill>
                <a:latin typeface="Open Sans"/>
                <a:ea typeface="Open Sans"/>
                <a:cs typeface="Open Sans"/>
                <a:sym typeface="Open Sans"/>
              </a:rPr>
              <a:t>Who is responsible for the business outcome?</a:t>
            </a:r>
            <a:endParaRPr sz="1100">
              <a:solidFill>
                <a:srgbClr val="FFFFFF"/>
              </a:solidFill>
              <a:latin typeface="Open Sans"/>
              <a:ea typeface="Open Sans"/>
              <a:cs typeface="Open Sans"/>
              <a:sym typeface="Open Sans"/>
            </a:endParaRPr>
          </a:p>
          <a:p>
            <a:pPr indent="0" lvl="0" marL="0" marR="0" rtl="0" algn="l">
              <a:lnSpc>
                <a:spcPct val="100000"/>
              </a:lnSpc>
              <a:spcBef>
                <a:spcPts val="800"/>
              </a:spcBef>
              <a:spcAft>
                <a:spcPts val="1600"/>
              </a:spcAft>
              <a:buClr>
                <a:srgbClr val="000000"/>
              </a:buClr>
              <a:buSzPts val="1000"/>
              <a:buFont typeface="Arial"/>
              <a:buNone/>
            </a:pPr>
            <a:r>
              <a:t/>
            </a:r>
            <a:endParaRPr sz="900">
              <a:solidFill>
                <a:srgbClr val="FFFFFF"/>
              </a:solidFill>
              <a:latin typeface="Source Code Pro Light"/>
              <a:ea typeface="Source Code Pro Light"/>
              <a:cs typeface="Source Code Pro Light"/>
              <a:sym typeface="Source Code Pro Light"/>
            </a:endParaRPr>
          </a:p>
        </p:txBody>
      </p:sp>
      <p:sp>
        <p:nvSpPr>
          <p:cNvPr id="1006" name="Google Shape;1006;p67"/>
          <p:cNvSpPr txBox="1"/>
          <p:nvPr/>
        </p:nvSpPr>
        <p:spPr>
          <a:xfrm>
            <a:off x="6582014" y="2071977"/>
            <a:ext cx="771000" cy="29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2400"/>
              <a:buFont typeface="Arial"/>
              <a:buNone/>
            </a:pPr>
            <a:r>
              <a:rPr lang="zh-CN" sz="2400">
                <a:solidFill>
                  <a:schemeClr val="lt1"/>
                </a:solidFill>
                <a:latin typeface="Teko"/>
                <a:ea typeface="Teko"/>
                <a:cs typeface="Teko"/>
                <a:sym typeface="Teko"/>
              </a:rPr>
              <a:t>Step 6</a:t>
            </a:r>
            <a:endParaRPr b="0" i="0" sz="2400" u="none" cap="none" strike="noStrike">
              <a:solidFill>
                <a:schemeClr val="lt1"/>
              </a:solidFill>
              <a:latin typeface="Teko"/>
              <a:ea typeface="Teko"/>
              <a:cs typeface="Teko"/>
              <a:sym typeface="Teko"/>
            </a:endParaRPr>
          </a:p>
        </p:txBody>
      </p:sp>
      <p:sp>
        <p:nvSpPr>
          <p:cNvPr id="1007" name="Google Shape;1007;p67"/>
          <p:cNvSpPr txBox="1"/>
          <p:nvPr/>
        </p:nvSpPr>
        <p:spPr>
          <a:xfrm>
            <a:off x="6490550" y="2619075"/>
            <a:ext cx="1232700" cy="78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zh-CN" sz="1100">
                <a:solidFill>
                  <a:srgbClr val="FFFFFF"/>
                </a:solidFill>
                <a:latin typeface="Open Sans"/>
                <a:ea typeface="Open Sans"/>
                <a:cs typeface="Open Sans"/>
                <a:sym typeface="Open Sans"/>
              </a:rPr>
              <a:t>How will you know you’ve achieved your outcome?</a:t>
            </a:r>
            <a:endParaRPr sz="1100">
              <a:solidFill>
                <a:srgbClr val="FFFFFF"/>
              </a:solidFill>
              <a:latin typeface="Open Sans"/>
              <a:ea typeface="Open Sans"/>
              <a:cs typeface="Open Sans"/>
              <a:sym typeface="Open Sans"/>
            </a:endParaRPr>
          </a:p>
          <a:p>
            <a:pPr indent="0" lvl="0" marL="0" marR="0" rtl="0" algn="l">
              <a:lnSpc>
                <a:spcPct val="100000"/>
              </a:lnSpc>
              <a:spcBef>
                <a:spcPts val="800"/>
              </a:spcBef>
              <a:spcAft>
                <a:spcPts val="0"/>
              </a:spcAft>
              <a:buClr>
                <a:srgbClr val="000000"/>
              </a:buClr>
              <a:buSzPts val="1000"/>
              <a:buFont typeface="Arial"/>
              <a:buNone/>
            </a:pPr>
            <a:r>
              <a:t/>
            </a:r>
            <a:endParaRPr sz="900">
              <a:solidFill>
                <a:srgbClr val="FFFFFF"/>
              </a:solidFill>
              <a:latin typeface="Source Code Pro Light"/>
              <a:ea typeface="Source Code Pro Light"/>
              <a:cs typeface="Source Code Pro Light"/>
              <a:sym typeface="Source Code Pro Light"/>
            </a:endParaRPr>
          </a:p>
          <a:p>
            <a:pPr indent="0" lvl="0" marL="0" marR="0" rtl="0" algn="l">
              <a:lnSpc>
                <a:spcPct val="100000"/>
              </a:lnSpc>
              <a:spcBef>
                <a:spcPts val="1600"/>
              </a:spcBef>
              <a:spcAft>
                <a:spcPts val="0"/>
              </a:spcAft>
              <a:buClr>
                <a:srgbClr val="000000"/>
              </a:buClr>
              <a:buSzPts val="1000"/>
              <a:buFont typeface="Arial"/>
              <a:buNone/>
            </a:pPr>
            <a:r>
              <a:t/>
            </a:r>
            <a:endParaRPr b="0" i="0" sz="900" u="none" cap="none" strike="noStrike">
              <a:solidFill>
                <a:srgbClr val="FFFFFF"/>
              </a:solidFill>
              <a:latin typeface="Source Code Pro Light"/>
              <a:ea typeface="Source Code Pro Light"/>
              <a:cs typeface="Source Code Pro Light"/>
              <a:sym typeface="Source Code Pro Light"/>
            </a:endParaRPr>
          </a:p>
          <a:p>
            <a:pPr indent="0" lvl="0" marL="0" marR="0" rtl="0" algn="l">
              <a:lnSpc>
                <a:spcPct val="100000"/>
              </a:lnSpc>
              <a:spcBef>
                <a:spcPts val="1600"/>
              </a:spcBef>
              <a:spcAft>
                <a:spcPts val="1600"/>
              </a:spcAft>
              <a:buClr>
                <a:srgbClr val="000000"/>
              </a:buClr>
              <a:buSzPts val="1000"/>
              <a:buFont typeface="Arial"/>
              <a:buNone/>
            </a:pPr>
            <a:r>
              <a:t/>
            </a:r>
            <a:endParaRPr b="0" i="0" sz="900" u="none" cap="none" strike="noStrike">
              <a:solidFill>
                <a:srgbClr val="FFFFFF"/>
              </a:solidFill>
              <a:latin typeface="Source Code Pro Light"/>
              <a:ea typeface="Source Code Pro Light"/>
              <a:cs typeface="Source Code Pro Light"/>
              <a:sym typeface="Source Code Pro Light"/>
            </a:endParaRPr>
          </a:p>
        </p:txBody>
      </p:sp>
      <p:sp>
        <p:nvSpPr>
          <p:cNvPr id="1008" name="Google Shape;1008;p67"/>
          <p:cNvSpPr txBox="1"/>
          <p:nvPr>
            <p:ph type="ctrTitle"/>
          </p:nvPr>
        </p:nvSpPr>
        <p:spPr>
          <a:xfrm>
            <a:off x="1964850" y="-53629"/>
            <a:ext cx="52143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zh-CN">
                <a:solidFill>
                  <a:srgbClr val="F3F3F3"/>
                </a:solidFill>
              </a:rPr>
              <a:t>KPI and Steps When Defining KPI</a:t>
            </a:r>
            <a:endParaRPr>
              <a:solidFill>
                <a:srgbClr val="F3F3F3"/>
              </a:solidFill>
            </a:endParaRPr>
          </a:p>
        </p:txBody>
      </p:sp>
      <p:grpSp>
        <p:nvGrpSpPr>
          <p:cNvPr id="1009" name="Google Shape;1009;p67"/>
          <p:cNvGrpSpPr/>
          <p:nvPr/>
        </p:nvGrpSpPr>
        <p:grpSpPr>
          <a:xfrm>
            <a:off x="-10998" y="1298760"/>
            <a:ext cx="9144074" cy="780195"/>
            <a:chOff x="238125" y="2163800"/>
            <a:chExt cx="7200625" cy="614375"/>
          </a:xfrm>
        </p:grpSpPr>
        <p:sp>
          <p:nvSpPr>
            <p:cNvPr id="1010" name="Google Shape;1010;p67"/>
            <p:cNvSpPr/>
            <p:nvPr/>
          </p:nvSpPr>
          <p:spPr>
            <a:xfrm>
              <a:off x="238125" y="2163800"/>
              <a:ext cx="7200625" cy="455725"/>
            </a:xfrm>
            <a:custGeom>
              <a:rect b="b" l="l" r="r" t="t"/>
              <a:pathLst>
                <a:path extrusionOk="0" h="18229" w="288025">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7"/>
            <p:cNvSpPr/>
            <p:nvPr/>
          </p:nvSpPr>
          <p:spPr>
            <a:xfrm>
              <a:off x="1716575" y="2679025"/>
              <a:ext cx="114025" cy="99150"/>
            </a:xfrm>
            <a:custGeom>
              <a:rect b="b" l="l" r="r" t="t"/>
              <a:pathLst>
                <a:path extrusionOk="0" h="3966" w="4561">
                  <a:moveTo>
                    <a:pt x="0" y="1"/>
                  </a:moveTo>
                  <a:lnTo>
                    <a:pt x="2286"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7"/>
            <p:cNvSpPr/>
            <p:nvPr/>
          </p:nvSpPr>
          <p:spPr>
            <a:xfrm>
              <a:off x="3597896" y="2233450"/>
              <a:ext cx="114325" cy="98825"/>
            </a:xfrm>
            <a:custGeom>
              <a:rect b="b" l="l" r="r" t="t"/>
              <a:pathLst>
                <a:path extrusionOk="0" h="3953" w="4573">
                  <a:moveTo>
                    <a:pt x="1" y="0"/>
                  </a:moveTo>
                  <a:lnTo>
                    <a:pt x="2287" y="3953"/>
                  </a:lnTo>
                  <a:lnTo>
                    <a:pt x="4573"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7"/>
            <p:cNvSpPr/>
            <p:nvPr/>
          </p:nvSpPr>
          <p:spPr>
            <a:xfrm>
              <a:off x="4836969" y="2233450"/>
              <a:ext cx="114325" cy="98825"/>
            </a:xfrm>
            <a:custGeom>
              <a:rect b="b" l="l" r="r" t="t"/>
              <a:pathLst>
                <a:path extrusionOk="0" h="3953" w="4573">
                  <a:moveTo>
                    <a:pt x="0" y="0"/>
                  </a:moveTo>
                  <a:lnTo>
                    <a:pt x="2286" y="3953"/>
                  </a:lnTo>
                  <a:lnTo>
                    <a:pt x="4572"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7"/>
            <p:cNvSpPr/>
            <p:nvPr/>
          </p:nvSpPr>
          <p:spPr>
            <a:xfrm>
              <a:off x="5511100" y="2679025"/>
              <a:ext cx="114025" cy="99150"/>
            </a:xfrm>
            <a:custGeom>
              <a:rect b="b" l="l" r="r" t="t"/>
              <a:pathLst>
                <a:path extrusionOk="0" h="3966" w="4561">
                  <a:moveTo>
                    <a:pt x="0" y="1"/>
                  </a:moveTo>
                  <a:lnTo>
                    <a:pt x="2274"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5" name="Google Shape;1015;p67"/>
          <p:cNvSpPr txBox="1"/>
          <p:nvPr/>
        </p:nvSpPr>
        <p:spPr>
          <a:xfrm>
            <a:off x="147225" y="2080126"/>
            <a:ext cx="771000" cy="298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lang="zh-CN" sz="2400">
                <a:solidFill>
                  <a:schemeClr val="lt1"/>
                </a:solidFill>
                <a:latin typeface="Teko"/>
                <a:ea typeface="Teko"/>
                <a:cs typeface="Teko"/>
                <a:sym typeface="Teko"/>
              </a:rPr>
              <a:t>Step 1</a:t>
            </a:r>
            <a:endParaRPr b="0" i="0" sz="2400" u="none" cap="none" strike="noStrike">
              <a:solidFill>
                <a:schemeClr val="lt1"/>
              </a:solidFill>
              <a:latin typeface="Teko"/>
              <a:ea typeface="Teko"/>
              <a:cs typeface="Teko"/>
              <a:sym typeface="Teko"/>
            </a:endParaRPr>
          </a:p>
        </p:txBody>
      </p:sp>
      <p:sp>
        <p:nvSpPr>
          <p:cNvPr id="1016" name="Google Shape;1016;p67"/>
          <p:cNvSpPr txBox="1"/>
          <p:nvPr/>
        </p:nvSpPr>
        <p:spPr>
          <a:xfrm>
            <a:off x="147225" y="2708975"/>
            <a:ext cx="961200" cy="94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800"/>
              </a:spcAft>
              <a:buNone/>
            </a:pPr>
            <a:r>
              <a:rPr lang="zh-CN" sz="1100">
                <a:solidFill>
                  <a:srgbClr val="FFFFFF"/>
                </a:solidFill>
                <a:latin typeface="Open Sans"/>
                <a:ea typeface="Open Sans"/>
                <a:cs typeface="Open Sans"/>
                <a:sym typeface="Open Sans"/>
              </a:rPr>
              <a:t>What is your desired outcome?</a:t>
            </a:r>
            <a:endParaRPr b="0" i="0" sz="900" u="none" cap="none" strike="noStrike">
              <a:solidFill>
                <a:srgbClr val="FFFFFF"/>
              </a:solidFill>
              <a:latin typeface="Source Code Pro Light"/>
              <a:ea typeface="Source Code Pro Light"/>
              <a:cs typeface="Source Code Pro Light"/>
              <a:sym typeface="Source Code Pro Light"/>
            </a:endParaRPr>
          </a:p>
        </p:txBody>
      </p:sp>
      <p:sp>
        <p:nvSpPr>
          <p:cNvPr id="1017" name="Google Shape;1017;p67"/>
          <p:cNvSpPr txBox="1"/>
          <p:nvPr/>
        </p:nvSpPr>
        <p:spPr>
          <a:xfrm>
            <a:off x="2192400" y="1798475"/>
            <a:ext cx="1130100" cy="780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1000"/>
              <a:buFont typeface="Arial"/>
              <a:buNone/>
            </a:pPr>
            <a:r>
              <a:t/>
            </a:r>
            <a:endParaRPr b="0" i="0" sz="1000" u="none" cap="none" strike="noStrike">
              <a:solidFill>
                <a:schemeClr val="lt1"/>
              </a:solidFill>
              <a:latin typeface="Source Code Pro Light"/>
              <a:ea typeface="Source Code Pro Light"/>
              <a:cs typeface="Source Code Pro Light"/>
              <a:sym typeface="Source Code Pro Light"/>
            </a:endParaRPr>
          </a:p>
        </p:txBody>
      </p:sp>
      <p:sp>
        <p:nvSpPr>
          <p:cNvPr id="1018" name="Google Shape;1018;p67"/>
          <p:cNvSpPr/>
          <p:nvPr/>
        </p:nvSpPr>
        <p:spPr>
          <a:xfrm>
            <a:off x="2771075" y="1374184"/>
            <a:ext cx="145181" cy="125498"/>
          </a:xfrm>
          <a:custGeom>
            <a:rect b="b" l="l" r="r" t="t"/>
            <a:pathLst>
              <a:path extrusionOk="0" h="3953" w="4573">
                <a:moveTo>
                  <a:pt x="1" y="0"/>
                </a:moveTo>
                <a:lnTo>
                  <a:pt x="2287" y="3953"/>
                </a:lnTo>
                <a:lnTo>
                  <a:pt x="4573"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7"/>
          <p:cNvSpPr/>
          <p:nvPr/>
        </p:nvSpPr>
        <p:spPr>
          <a:xfrm>
            <a:off x="555238" y="1946484"/>
            <a:ext cx="145181" cy="125498"/>
          </a:xfrm>
          <a:custGeom>
            <a:rect b="b" l="l" r="r" t="t"/>
            <a:pathLst>
              <a:path extrusionOk="0" h="3953" w="4573">
                <a:moveTo>
                  <a:pt x="1" y="0"/>
                </a:moveTo>
                <a:lnTo>
                  <a:pt x="2287" y="3953"/>
                </a:lnTo>
                <a:lnTo>
                  <a:pt x="4573"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7"/>
          <p:cNvSpPr/>
          <p:nvPr/>
        </p:nvSpPr>
        <p:spPr>
          <a:xfrm>
            <a:off x="8474374" y="1946484"/>
            <a:ext cx="145181" cy="125498"/>
          </a:xfrm>
          <a:custGeom>
            <a:rect b="b" l="l" r="r" t="t"/>
            <a:pathLst>
              <a:path extrusionOk="0" h="3953" w="4573">
                <a:moveTo>
                  <a:pt x="0" y="0"/>
                </a:moveTo>
                <a:lnTo>
                  <a:pt x="2286" y="3953"/>
                </a:lnTo>
                <a:lnTo>
                  <a:pt x="4572"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7"/>
          <p:cNvSpPr txBox="1"/>
          <p:nvPr/>
        </p:nvSpPr>
        <p:spPr>
          <a:xfrm>
            <a:off x="8161452" y="2168002"/>
            <a:ext cx="771000" cy="29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2400"/>
              <a:buFont typeface="Arial"/>
              <a:buNone/>
            </a:pPr>
            <a:r>
              <a:rPr lang="zh-CN" sz="2400">
                <a:solidFill>
                  <a:schemeClr val="lt1"/>
                </a:solidFill>
                <a:latin typeface="Teko"/>
                <a:ea typeface="Teko"/>
                <a:cs typeface="Teko"/>
                <a:sym typeface="Teko"/>
              </a:rPr>
              <a:t>Step 7</a:t>
            </a:r>
            <a:endParaRPr b="0" i="0" sz="2400" u="none" cap="none" strike="noStrike">
              <a:solidFill>
                <a:schemeClr val="lt1"/>
              </a:solidFill>
              <a:latin typeface="Teko"/>
              <a:ea typeface="Teko"/>
              <a:cs typeface="Teko"/>
              <a:sym typeface="Teko"/>
            </a:endParaRPr>
          </a:p>
        </p:txBody>
      </p:sp>
      <p:sp>
        <p:nvSpPr>
          <p:cNvPr id="1022" name="Google Shape;1022;p67"/>
          <p:cNvSpPr txBox="1"/>
          <p:nvPr/>
        </p:nvSpPr>
        <p:spPr>
          <a:xfrm>
            <a:off x="2513739" y="1463252"/>
            <a:ext cx="771000" cy="29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2400"/>
              <a:buFont typeface="Arial"/>
              <a:buNone/>
            </a:pPr>
            <a:r>
              <a:rPr lang="zh-CN" sz="2400">
                <a:solidFill>
                  <a:schemeClr val="lt1"/>
                </a:solidFill>
                <a:latin typeface="Teko"/>
                <a:ea typeface="Teko"/>
                <a:cs typeface="Teko"/>
                <a:sym typeface="Teko"/>
              </a:rPr>
              <a:t>Step 3</a:t>
            </a:r>
            <a:endParaRPr b="0" i="0" sz="2400" u="none" cap="none" strike="noStrike">
              <a:solidFill>
                <a:schemeClr val="lt1"/>
              </a:solidFill>
              <a:latin typeface="Teko"/>
              <a:ea typeface="Teko"/>
              <a:cs typeface="Teko"/>
              <a:sym typeface="Teko"/>
            </a:endParaRPr>
          </a:p>
        </p:txBody>
      </p:sp>
      <p:sp>
        <p:nvSpPr>
          <p:cNvPr id="1023" name="Google Shape;1023;p67"/>
          <p:cNvSpPr txBox="1"/>
          <p:nvPr/>
        </p:nvSpPr>
        <p:spPr>
          <a:xfrm>
            <a:off x="7947325" y="2619075"/>
            <a:ext cx="1130100" cy="78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zh-CN" sz="1100">
                <a:solidFill>
                  <a:srgbClr val="FFFFFF"/>
                </a:solidFill>
                <a:latin typeface="Open Sans"/>
                <a:ea typeface="Open Sans"/>
                <a:cs typeface="Open Sans"/>
                <a:sym typeface="Open Sans"/>
              </a:rPr>
              <a:t>How often will you review progress towards the outcome?</a:t>
            </a:r>
            <a:endParaRPr sz="1100">
              <a:solidFill>
                <a:srgbClr val="FFFFFF"/>
              </a:solidFill>
              <a:latin typeface="Open Sans"/>
              <a:ea typeface="Open Sans"/>
              <a:cs typeface="Open Sans"/>
              <a:sym typeface="Open Sans"/>
            </a:endParaRPr>
          </a:p>
          <a:p>
            <a:pPr indent="0" lvl="0" marL="0" marR="0" rtl="0" algn="l">
              <a:lnSpc>
                <a:spcPct val="100000"/>
              </a:lnSpc>
              <a:spcBef>
                <a:spcPts val="1600"/>
              </a:spcBef>
              <a:spcAft>
                <a:spcPts val="1600"/>
              </a:spcAft>
              <a:buClr>
                <a:srgbClr val="000000"/>
              </a:buClr>
              <a:buSzPts val="1000"/>
              <a:buFont typeface="Arial"/>
              <a:buNone/>
            </a:pPr>
            <a:r>
              <a:t/>
            </a:r>
            <a:endParaRPr sz="900">
              <a:solidFill>
                <a:srgbClr val="FFFFFF"/>
              </a:solidFill>
              <a:latin typeface="Source Code Pro Light"/>
              <a:ea typeface="Source Code Pro Light"/>
              <a:cs typeface="Source Code Pro Light"/>
              <a:sym typeface="Source Code Pro Light"/>
            </a:endParaRPr>
          </a:p>
        </p:txBody>
      </p:sp>
      <p:sp>
        <p:nvSpPr>
          <p:cNvPr id="1024" name="Google Shape;1024;p67"/>
          <p:cNvSpPr txBox="1"/>
          <p:nvPr/>
        </p:nvSpPr>
        <p:spPr>
          <a:xfrm>
            <a:off x="2348150" y="1981275"/>
            <a:ext cx="1332300" cy="54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zh-CN" sz="1100">
                <a:solidFill>
                  <a:srgbClr val="FFFFFF"/>
                </a:solidFill>
                <a:latin typeface="Open Sans"/>
                <a:ea typeface="Open Sans"/>
                <a:cs typeface="Open Sans"/>
                <a:sym typeface="Open Sans"/>
              </a:rPr>
              <a:t>How are you going to measure progress?</a:t>
            </a:r>
            <a:endParaRPr sz="1100">
              <a:solidFill>
                <a:srgbClr val="FFFFFF"/>
              </a:solidFill>
              <a:latin typeface="Open Sans"/>
              <a:ea typeface="Open Sans"/>
              <a:cs typeface="Open Sans"/>
              <a:sym typeface="Open Sans"/>
            </a:endParaRPr>
          </a:p>
          <a:p>
            <a:pPr indent="0" lvl="0" marL="0" marR="0" rtl="0" algn="ctr">
              <a:lnSpc>
                <a:spcPct val="100000"/>
              </a:lnSpc>
              <a:spcBef>
                <a:spcPts val="800"/>
              </a:spcBef>
              <a:spcAft>
                <a:spcPts val="1600"/>
              </a:spcAft>
              <a:buClr>
                <a:srgbClr val="000000"/>
              </a:buClr>
              <a:buSzPts val="1000"/>
              <a:buFont typeface="Arial"/>
              <a:buNone/>
            </a:pPr>
            <a:r>
              <a:t/>
            </a:r>
            <a:endParaRPr sz="1100">
              <a:solidFill>
                <a:srgbClr val="FFFFFF"/>
              </a:solidFill>
              <a:latin typeface="Open Sans"/>
              <a:ea typeface="Open Sans"/>
              <a:cs typeface="Open Sans"/>
              <a:sym typeface="Open Sans"/>
            </a:endParaRPr>
          </a:p>
        </p:txBody>
      </p:sp>
      <p:pic>
        <p:nvPicPr>
          <p:cNvPr id="1025" name="Google Shape;1025;p67"/>
          <p:cNvPicPr preferRelativeResize="0"/>
          <p:nvPr/>
        </p:nvPicPr>
        <p:blipFill>
          <a:blip r:embed="rId3">
            <a:alphaModFix/>
          </a:blip>
          <a:stretch>
            <a:fillRect/>
          </a:stretch>
        </p:blipFill>
        <p:spPr>
          <a:xfrm>
            <a:off x="2454300" y="2865725"/>
            <a:ext cx="3883850" cy="2055325"/>
          </a:xfrm>
          <a:prstGeom prst="rect">
            <a:avLst/>
          </a:prstGeom>
          <a:noFill/>
          <a:ln>
            <a:noFill/>
          </a:ln>
        </p:spPr>
      </p:pic>
      <p:pic>
        <p:nvPicPr>
          <p:cNvPr id="1026" name="Google Shape;1026;p67"/>
          <p:cNvPicPr preferRelativeResize="0"/>
          <p:nvPr/>
        </p:nvPicPr>
        <p:blipFill>
          <a:blip r:embed="rId4">
            <a:alphaModFix/>
          </a:blip>
          <a:stretch>
            <a:fillRect/>
          </a:stretch>
        </p:blipFill>
        <p:spPr>
          <a:xfrm>
            <a:off x="8525075" y="84000"/>
            <a:ext cx="510425" cy="455750"/>
          </a:xfrm>
          <a:prstGeom prst="rect">
            <a:avLst/>
          </a:prstGeom>
          <a:noFill/>
          <a:ln>
            <a:noFill/>
          </a:ln>
        </p:spPr>
      </p:pic>
      <p:pic>
        <p:nvPicPr>
          <p:cNvPr id="1027" name="Google Shape;1027;p67"/>
          <p:cNvPicPr preferRelativeResize="0"/>
          <p:nvPr/>
        </p:nvPicPr>
        <p:blipFill>
          <a:blip r:embed="rId5">
            <a:alphaModFix/>
          </a:blip>
          <a:stretch>
            <a:fillRect/>
          </a:stretch>
        </p:blipFill>
        <p:spPr>
          <a:xfrm>
            <a:off x="7705925" y="4652225"/>
            <a:ext cx="1329575" cy="33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1" name="Shape 1031"/>
        <p:cNvGrpSpPr/>
        <p:nvPr/>
      </p:nvGrpSpPr>
      <p:grpSpPr>
        <a:xfrm>
          <a:off x="0" y="0"/>
          <a:ext cx="0" cy="0"/>
          <a:chOff x="0" y="0"/>
          <a:chExt cx="0" cy="0"/>
        </a:xfrm>
      </p:grpSpPr>
      <p:sp>
        <p:nvSpPr>
          <p:cNvPr id="1032" name="Google Shape;1032;p68"/>
          <p:cNvSpPr txBox="1"/>
          <p:nvPr/>
        </p:nvSpPr>
        <p:spPr>
          <a:xfrm>
            <a:off x="7268400" y="1262200"/>
            <a:ext cx="1344000" cy="9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zh-CN" sz="1200">
                <a:solidFill>
                  <a:srgbClr val="F3F3F3"/>
                </a:solidFill>
                <a:latin typeface="Source Code Pro Light"/>
                <a:ea typeface="Source Code Pro Light"/>
                <a:cs typeface="Source Code Pro Light"/>
                <a:sym typeface="Source Code Pro Light"/>
              </a:rPr>
              <a:t>Growth in Revenue by 2022, 13.40% by April, 2021*</a:t>
            </a:r>
            <a:endParaRPr i="0" sz="1200" u="none" cap="none" strike="noStrike">
              <a:solidFill>
                <a:srgbClr val="F3F3F3"/>
              </a:solidFill>
              <a:latin typeface="Source Code Pro Light"/>
              <a:ea typeface="Source Code Pro Light"/>
              <a:cs typeface="Source Code Pro Light"/>
              <a:sym typeface="Source Code Pro Light"/>
            </a:endParaRPr>
          </a:p>
        </p:txBody>
      </p:sp>
      <p:sp>
        <p:nvSpPr>
          <p:cNvPr id="1033" name="Google Shape;1033;p68"/>
          <p:cNvSpPr txBox="1"/>
          <p:nvPr>
            <p:ph type="ctrTitle"/>
          </p:nvPr>
        </p:nvSpPr>
        <p:spPr>
          <a:xfrm>
            <a:off x="1964850" y="-53629"/>
            <a:ext cx="52143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zh-CN">
                <a:solidFill>
                  <a:srgbClr val="F3F3F3"/>
                </a:solidFill>
              </a:rPr>
              <a:t>Key Performance Indicators</a:t>
            </a:r>
            <a:endParaRPr sz="2800">
              <a:solidFill>
                <a:srgbClr val="F3F3F3"/>
              </a:solidFill>
            </a:endParaRPr>
          </a:p>
        </p:txBody>
      </p:sp>
      <p:grpSp>
        <p:nvGrpSpPr>
          <p:cNvPr id="1034" name="Google Shape;1034;p68"/>
          <p:cNvGrpSpPr/>
          <p:nvPr/>
        </p:nvGrpSpPr>
        <p:grpSpPr>
          <a:xfrm>
            <a:off x="3370320" y="1264529"/>
            <a:ext cx="2204111" cy="2907172"/>
            <a:chOff x="3673465" y="1876975"/>
            <a:chExt cx="1797074" cy="2370299"/>
          </a:xfrm>
        </p:grpSpPr>
        <p:sp>
          <p:nvSpPr>
            <p:cNvPr id="1035" name="Google Shape;1035;p68"/>
            <p:cNvSpPr/>
            <p:nvPr/>
          </p:nvSpPr>
          <p:spPr>
            <a:xfrm>
              <a:off x="3756127" y="1959637"/>
              <a:ext cx="1631729" cy="2205216"/>
            </a:xfrm>
            <a:custGeom>
              <a:rect b="b" l="l" r="r" t="t"/>
              <a:pathLst>
                <a:path extrusionOk="0" h="73391" w="54305">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8"/>
            <p:cNvSpPr/>
            <p:nvPr/>
          </p:nvSpPr>
          <p:spPr>
            <a:xfrm>
              <a:off x="3793657" y="1997437"/>
              <a:ext cx="1556430" cy="2129617"/>
            </a:xfrm>
            <a:custGeom>
              <a:rect b="b" l="l" r="r" t="t"/>
              <a:pathLst>
                <a:path extrusionOk="0" h="70875" w="51799">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8"/>
            <p:cNvSpPr/>
            <p:nvPr/>
          </p:nvSpPr>
          <p:spPr>
            <a:xfrm>
              <a:off x="3849395" y="2053176"/>
              <a:ext cx="155075" cy="154805"/>
            </a:xfrm>
            <a:custGeom>
              <a:rect b="b" l="l" r="r" t="t"/>
              <a:pathLst>
                <a:path extrusionOk="0" h="5152" w="5161">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8"/>
            <p:cNvSpPr/>
            <p:nvPr/>
          </p:nvSpPr>
          <p:spPr>
            <a:xfrm>
              <a:off x="3849395" y="2196324"/>
              <a:ext cx="155075" cy="155105"/>
            </a:xfrm>
            <a:custGeom>
              <a:rect b="b" l="l" r="r" t="t"/>
              <a:pathLst>
                <a:path extrusionOk="0" h="5162" w="5161">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8"/>
            <p:cNvSpPr/>
            <p:nvPr/>
          </p:nvSpPr>
          <p:spPr>
            <a:xfrm>
              <a:off x="3849395" y="2339773"/>
              <a:ext cx="155075" cy="154835"/>
            </a:xfrm>
            <a:custGeom>
              <a:rect b="b" l="l" r="r" t="t"/>
              <a:pathLst>
                <a:path extrusionOk="0" h="5153" w="5161">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8"/>
            <p:cNvSpPr/>
            <p:nvPr/>
          </p:nvSpPr>
          <p:spPr>
            <a:xfrm>
              <a:off x="3849395" y="2483222"/>
              <a:ext cx="155075" cy="154805"/>
            </a:xfrm>
            <a:custGeom>
              <a:rect b="b" l="l" r="r" t="t"/>
              <a:pathLst>
                <a:path extrusionOk="0" h="5152" w="5161">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8"/>
            <p:cNvSpPr/>
            <p:nvPr/>
          </p:nvSpPr>
          <p:spPr>
            <a:xfrm>
              <a:off x="3849395" y="2626400"/>
              <a:ext cx="155075" cy="155075"/>
            </a:xfrm>
            <a:custGeom>
              <a:rect b="b" l="l" r="r" t="t"/>
              <a:pathLst>
                <a:path extrusionOk="0" h="5161" w="5161">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8"/>
            <p:cNvSpPr/>
            <p:nvPr/>
          </p:nvSpPr>
          <p:spPr>
            <a:xfrm>
              <a:off x="3849395" y="2769819"/>
              <a:ext cx="155075" cy="154835"/>
            </a:xfrm>
            <a:custGeom>
              <a:rect b="b" l="l" r="r" t="t"/>
              <a:pathLst>
                <a:path extrusionOk="0" h="5153" w="5161">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8"/>
            <p:cNvSpPr/>
            <p:nvPr/>
          </p:nvSpPr>
          <p:spPr>
            <a:xfrm>
              <a:off x="3849395" y="2912997"/>
              <a:ext cx="155075" cy="155075"/>
            </a:xfrm>
            <a:custGeom>
              <a:rect b="b" l="l" r="r" t="t"/>
              <a:pathLst>
                <a:path extrusionOk="0" h="5161" w="5161">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8"/>
            <p:cNvSpPr/>
            <p:nvPr/>
          </p:nvSpPr>
          <p:spPr>
            <a:xfrm>
              <a:off x="3849395" y="3056446"/>
              <a:ext cx="155075" cy="154805"/>
            </a:xfrm>
            <a:custGeom>
              <a:rect b="b" l="l" r="r" t="t"/>
              <a:pathLst>
                <a:path extrusionOk="0" h="5152" w="5161">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8"/>
            <p:cNvSpPr/>
            <p:nvPr/>
          </p:nvSpPr>
          <p:spPr>
            <a:xfrm>
              <a:off x="3849395" y="3199865"/>
              <a:ext cx="155075" cy="155105"/>
            </a:xfrm>
            <a:custGeom>
              <a:rect b="b" l="l" r="r" t="t"/>
              <a:pathLst>
                <a:path extrusionOk="0" h="5162" w="5161">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8"/>
            <p:cNvSpPr/>
            <p:nvPr/>
          </p:nvSpPr>
          <p:spPr>
            <a:xfrm>
              <a:off x="3849395" y="3343043"/>
              <a:ext cx="155075" cy="155105"/>
            </a:xfrm>
            <a:custGeom>
              <a:rect b="b" l="l" r="r" t="t"/>
              <a:pathLst>
                <a:path extrusionOk="0" h="5162" w="5161">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8"/>
            <p:cNvSpPr/>
            <p:nvPr/>
          </p:nvSpPr>
          <p:spPr>
            <a:xfrm>
              <a:off x="3849395" y="3486492"/>
              <a:ext cx="155075" cy="154805"/>
            </a:xfrm>
            <a:custGeom>
              <a:rect b="b" l="l" r="r" t="t"/>
              <a:pathLst>
                <a:path extrusionOk="0" h="5152" w="5161">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8"/>
            <p:cNvSpPr/>
            <p:nvPr/>
          </p:nvSpPr>
          <p:spPr>
            <a:xfrm>
              <a:off x="3849395" y="3629670"/>
              <a:ext cx="155075" cy="155075"/>
            </a:xfrm>
            <a:custGeom>
              <a:rect b="b" l="l" r="r" t="t"/>
              <a:pathLst>
                <a:path extrusionOk="0" h="5161" w="5161">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8"/>
            <p:cNvSpPr/>
            <p:nvPr/>
          </p:nvSpPr>
          <p:spPr>
            <a:xfrm>
              <a:off x="3849395" y="3773089"/>
              <a:ext cx="155075" cy="154835"/>
            </a:xfrm>
            <a:custGeom>
              <a:rect b="b" l="l" r="r" t="t"/>
              <a:pathLst>
                <a:path extrusionOk="0" h="5153" w="5161">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68"/>
            <p:cNvSpPr/>
            <p:nvPr/>
          </p:nvSpPr>
          <p:spPr>
            <a:xfrm>
              <a:off x="3849395" y="3916538"/>
              <a:ext cx="155075" cy="154835"/>
            </a:xfrm>
            <a:custGeom>
              <a:rect b="b" l="l" r="r" t="t"/>
              <a:pathLst>
                <a:path extrusionOk="0" h="5153" w="5161">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8"/>
            <p:cNvSpPr/>
            <p:nvPr/>
          </p:nvSpPr>
          <p:spPr>
            <a:xfrm>
              <a:off x="3992814" y="2053176"/>
              <a:ext cx="155105" cy="154805"/>
            </a:xfrm>
            <a:custGeom>
              <a:rect b="b" l="l" r="r" t="t"/>
              <a:pathLst>
                <a:path extrusionOk="0" h="5152" w="5162">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68"/>
            <p:cNvSpPr/>
            <p:nvPr/>
          </p:nvSpPr>
          <p:spPr>
            <a:xfrm>
              <a:off x="3992814" y="2196324"/>
              <a:ext cx="155105" cy="155105"/>
            </a:xfrm>
            <a:custGeom>
              <a:rect b="b" l="l" r="r" t="t"/>
              <a:pathLst>
                <a:path extrusionOk="0" h="5162" w="5162">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8"/>
            <p:cNvSpPr/>
            <p:nvPr/>
          </p:nvSpPr>
          <p:spPr>
            <a:xfrm>
              <a:off x="3992814" y="2339773"/>
              <a:ext cx="155105" cy="154835"/>
            </a:xfrm>
            <a:custGeom>
              <a:rect b="b" l="l" r="r" t="t"/>
              <a:pathLst>
                <a:path extrusionOk="0" h="5153" w="5162">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68"/>
            <p:cNvSpPr/>
            <p:nvPr/>
          </p:nvSpPr>
          <p:spPr>
            <a:xfrm>
              <a:off x="3992814" y="2483222"/>
              <a:ext cx="155105" cy="154805"/>
            </a:xfrm>
            <a:custGeom>
              <a:rect b="b" l="l" r="r" t="t"/>
              <a:pathLst>
                <a:path extrusionOk="0" h="5152" w="5162">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8"/>
            <p:cNvSpPr/>
            <p:nvPr/>
          </p:nvSpPr>
          <p:spPr>
            <a:xfrm>
              <a:off x="3992814" y="2626400"/>
              <a:ext cx="155105" cy="155075"/>
            </a:xfrm>
            <a:custGeom>
              <a:rect b="b" l="l" r="r" t="t"/>
              <a:pathLst>
                <a:path extrusionOk="0" h="5161" w="5162">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8"/>
            <p:cNvSpPr/>
            <p:nvPr/>
          </p:nvSpPr>
          <p:spPr>
            <a:xfrm>
              <a:off x="3992814" y="2769819"/>
              <a:ext cx="155105" cy="154835"/>
            </a:xfrm>
            <a:custGeom>
              <a:rect b="b" l="l" r="r" t="t"/>
              <a:pathLst>
                <a:path extrusionOk="0" h="5153" w="5162">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8"/>
            <p:cNvSpPr/>
            <p:nvPr/>
          </p:nvSpPr>
          <p:spPr>
            <a:xfrm>
              <a:off x="3992814" y="2912997"/>
              <a:ext cx="155105" cy="155075"/>
            </a:xfrm>
            <a:custGeom>
              <a:rect b="b" l="l" r="r" t="t"/>
              <a:pathLst>
                <a:path extrusionOk="0" h="5161" w="5162">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8"/>
            <p:cNvSpPr/>
            <p:nvPr/>
          </p:nvSpPr>
          <p:spPr>
            <a:xfrm>
              <a:off x="3992814" y="3056446"/>
              <a:ext cx="155105" cy="154805"/>
            </a:xfrm>
            <a:custGeom>
              <a:rect b="b" l="l" r="r" t="t"/>
              <a:pathLst>
                <a:path extrusionOk="0" h="5152" w="5162">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68"/>
            <p:cNvSpPr/>
            <p:nvPr/>
          </p:nvSpPr>
          <p:spPr>
            <a:xfrm>
              <a:off x="3992814" y="3199865"/>
              <a:ext cx="155105" cy="155105"/>
            </a:xfrm>
            <a:custGeom>
              <a:rect b="b" l="l" r="r" t="t"/>
              <a:pathLst>
                <a:path extrusionOk="0" h="5162" w="5162">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8"/>
            <p:cNvSpPr/>
            <p:nvPr/>
          </p:nvSpPr>
          <p:spPr>
            <a:xfrm>
              <a:off x="3992814" y="3343043"/>
              <a:ext cx="155105" cy="155105"/>
            </a:xfrm>
            <a:custGeom>
              <a:rect b="b" l="l" r="r" t="t"/>
              <a:pathLst>
                <a:path extrusionOk="0" h="5162" w="5162">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8"/>
            <p:cNvSpPr/>
            <p:nvPr/>
          </p:nvSpPr>
          <p:spPr>
            <a:xfrm>
              <a:off x="3992814" y="3486492"/>
              <a:ext cx="155105" cy="154805"/>
            </a:xfrm>
            <a:custGeom>
              <a:rect b="b" l="l" r="r" t="t"/>
              <a:pathLst>
                <a:path extrusionOk="0" h="5152" w="5162">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8"/>
            <p:cNvSpPr/>
            <p:nvPr/>
          </p:nvSpPr>
          <p:spPr>
            <a:xfrm>
              <a:off x="3992814" y="3629670"/>
              <a:ext cx="155105" cy="155075"/>
            </a:xfrm>
            <a:custGeom>
              <a:rect b="b" l="l" r="r" t="t"/>
              <a:pathLst>
                <a:path extrusionOk="0" h="5161" w="5162">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68"/>
            <p:cNvSpPr/>
            <p:nvPr/>
          </p:nvSpPr>
          <p:spPr>
            <a:xfrm>
              <a:off x="3992814" y="3773089"/>
              <a:ext cx="155105" cy="154835"/>
            </a:xfrm>
            <a:custGeom>
              <a:rect b="b" l="l" r="r" t="t"/>
              <a:pathLst>
                <a:path extrusionOk="0" h="5153" w="5162">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8"/>
            <p:cNvSpPr/>
            <p:nvPr/>
          </p:nvSpPr>
          <p:spPr>
            <a:xfrm>
              <a:off x="3992814" y="3916538"/>
              <a:ext cx="155105" cy="154835"/>
            </a:xfrm>
            <a:custGeom>
              <a:rect b="b" l="l" r="r" t="t"/>
              <a:pathLst>
                <a:path extrusionOk="0" h="5153" w="5162">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8"/>
            <p:cNvSpPr/>
            <p:nvPr/>
          </p:nvSpPr>
          <p:spPr>
            <a:xfrm>
              <a:off x="4136263" y="2053176"/>
              <a:ext cx="154835" cy="154805"/>
            </a:xfrm>
            <a:custGeom>
              <a:rect b="b" l="l" r="r" t="t"/>
              <a:pathLst>
                <a:path extrusionOk="0" h="5152" w="5153">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8"/>
            <p:cNvSpPr/>
            <p:nvPr/>
          </p:nvSpPr>
          <p:spPr>
            <a:xfrm>
              <a:off x="4136263" y="2196324"/>
              <a:ext cx="154835" cy="155105"/>
            </a:xfrm>
            <a:custGeom>
              <a:rect b="b" l="l" r="r" t="t"/>
              <a:pathLst>
                <a:path extrusionOk="0" h="5162" w="5153">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8"/>
            <p:cNvSpPr/>
            <p:nvPr/>
          </p:nvSpPr>
          <p:spPr>
            <a:xfrm>
              <a:off x="4136263" y="2339773"/>
              <a:ext cx="154835" cy="154835"/>
            </a:xfrm>
            <a:custGeom>
              <a:rect b="b" l="l" r="r" t="t"/>
              <a:pathLst>
                <a:path extrusionOk="0" h="5153" w="5153">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8"/>
            <p:cNvSpPr/>
            <p:nvPr/>
          </p:nvSpPr>
          <p:spPr>
            <a:xfrm>
              <a:off x="4136263" y="2483222"/>
              <a:ext cx="154835" cy="154805"/>
            </a:xfrm>
            <a:custGeom>
              <a:rect b="b" l="l" r="r" t="t"/>
              <a:pathLst>
                <a:path extrusionOk="0" h="5152" w="5153">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8"/>
            <p:cNvSpPr/>
            <p:nvPr/>
          </p:nvSpPr>
          <p:spPr>
            <a:xfrm>
              <a:off x="4136263" y="2626400"/>
              <a:ext cx="154835" cy="155075"/>
            </a:xfrm>
            <a:custGeom>
              <a:rect b="b" l="l" r="r" t="t"/>
              <a:pathLst>
                <a:path extrusionOk="0" h="5161" w="5153">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8"/>
            <p:cNvSpPr/>
            <p:nvPr/>
          </p:nvSpPr>
          <p:spPr>
            <a:xfrm>
              <a:off x="4136263" y="2769819"/>
              <a:ext cx="154835" cy="154835"/>
            </a:xfrm>
            <a:custGeom>
              <a:rect b="b" l="l" r="r" t="t"/>
              <a:pathLst>
                <a:path extrusionOk="0" h="5153" w="5153">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8"/>
            <p:cNvSpPr/>
            <p:nvPr/>
          </p:nvSpPr>
          <p:spPr>
            <a:xfrm>
              <a:off x="4136263" y="2912997"/>
              <a:ext cx="154835" cy="155075"/>
            </a:xfrm>
            <a:custGeom>
              <a:rect b="b" l="l" r="r" t="t"/>
              <a:pathLst>
                <a:path extrusionOk="0" h="5161" w="5153">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8"/>
            <p:cNvSpPr/>
            <p:nvPr/>
          </p:nvSpPr>
          <p:spPr>
            <a:xfrm>
              <a:off x="4136263" y="3056446"/>
              <a:ext cx="154835" cy="154805"/>
            </a:xfrm>
            <a:custGeom>
              <a:rect b="b" l="l" r="r" t="t"/>
              <a:pathLst>
                <a:path extrusionOk="0" h="5152" w="5153">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8"/>
            <p:cNvSpPr/>
            <p:nvPr/>
          </p:nvSpPr>
          <p:spPr>
            <a:xfrm>
              <a:off x="4136263" y="3199865"/>
              <a:ext cx="154835" cy="155105"/>
            </a:xfrm>
            <a:custGeom>
              <a:rect b="b" l="l" r="r" t="t"/>
              <a:pathLst>
                <a:path extrusionOk="0" h="5162" w="5153">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68"/>
            <p:cNvSpPr/>
            <p:nvPr/>
          </p:nvSpPr>
          <p:spPr>
            <a:xfrm>
              <a:off x="4136263" y="3343043"/>
              <a:ext cx="154835" cy="155105"/>
            </a:xfrm>
            <a:custGeom>
              <a:rect b="b" l="l" r="r" t="t"/>
              <a:pathLst>
                <a:path extrusionOk="0" h="5162" w="5153">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8"/>
            <p:cNvSpPr/>
            <p:nvPr/>
          </p:nvSpPr>
          <p:spPr>
            <a:xfrm>
              <a:off x="4136263" y="3486492"/>
              <a:ext cx="154835" cy="154805"/>
            </a:xfrm>
            <a:custGeom>
              <a:rect b="b" l="l" r="r" t="t"/>
              <a:pathLst>
                <a:path extrusionOk="0" h="5152" w="5153">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68"/>
            <p:cNvSpPr/>
            <p:nvPr/>
          </p:nvSpPr>
          <p:spPr>
            <a:xfrm>
              <a:off x="4136263" y="3629670"/>
              <a:ext cx="154835" cy="155075"/>
            </a:xfrm>
            <a:custGeom>
              <a:rect b="b" l="l" r="r" t="t"/>
              <a:pathLst>
                <a:path extrusionOk="0" h="5161" w="5153">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68"/>
            <p:cNvSpPr/>
            <p:nvPr/>
          </p:nvSpPr>
          <p:spPr>
            <a:xfrm>
              <a:off x="4136263" y="3773089"/>
              <a:ext cx="154835" cy="154835"/>
            </a:xfrm>
            <a:custGeom>
              <a:rect b="b" l="l" r="r" t="t"/>
              <a:pathLst>
                <a:path extrusionOk="0" h="5153" w="5153">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68"/>
            <p:cNvSpPr/>
            <p:nvPr/>
          </p:nvSpPr>
          <p:spPr>
            <a:xfrm>
              <a:off x="4136263" y="3916538"/>
              <a:ext cx="154835" cy="154835"/>
            </a:xfrm>
            <a:custGeom>
              <a:rect b="b" l="l" r="r" t="t"/>
              <a:pathLst>
                <a:path extrusionOk="0" h="5153" w="5153">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8"/>
            <p:cNvSpPr/>
            <p:nvPr/>
          </p:nvSpPr>
          <p:spPr>
            <a:xfrm>
              <a:off x="4279441" y="2053176"/>
              <a:ext cx="155075" cy="154805"/>
            </a:xfrm>
            <a:custGeom>
              <a:rect b="b" l="l" r="r" t="t"/>
              <a:pathLst>
                <a:path extrusionOk="0" h="5152" w="5161">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8"/>
            <p:cNvSpPr/>
            <p:nvPr/>
          </p:nvSpPr>
          <p:spPr>
            <a:xfrm>
              <a:off x="4279441" y="2196324"/>
              <a:ext cx="155075" cy="155105"/>
            </a:xfrm>
            <a:custGeom>
              <a:rect b="b" l="l" r="r" t="t"/>
              <a:pathLst>
                <a:path extrusionOk="0" h="5162" w="5161">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8"/>
            <p:cNvSpPr/>
            <p:nvPr/>
          </p:nvSpPr>
          <p:spPr>
            <a:xfrm>
              <a:off x="4279441" y="2339773"/>
              <a:ext cx="155075" cy="154835"/>
            </a:xfrm>
            <a:custGeom>
              <a:rect b="b" l="l" r="r" t="t"/>
              <a:pathLst>
                <a:path extrusionOk="0" h="5153" w="5161">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8"/>
            <p:cNvSpPr/>
            <p:nvPr/>
          </p:nvSpPr>
          <p:spPr>
            <a:xfrm>
              <a:off x="4279441" y="2483222"/>
              <a:ext cx="155075" cy="154805"/>
            </a:xfrm>
            <a:custGeom>
              <a:rect b="b" l="l" r="r" t="t"/>
              <a:pathLst>
                <a:path extrusionOk="0" h="5152" w="5161">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8"/>
            <p:cNvSpPr/>
            <p:nvPr/>
          </p:nvSpPr>
          <p:spPr>
            <a:xfrm>
              <a:off x="4279441" y="2626400"/>
              <a:ext cx="155075" cy="155075"/>
            </a:xfrm>
            <a:custGeom>
              <a:rect b="b" l="l" r="r" t="t"/>
              <a:pathLst>
                <a:path extrusionOk="0" h="5161" w="5161">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8"/>
            <p:cNvSpPr/>
            <p:nvPr/>
          </p:nvSpPr>
          <p:spPr>
            <a:xfrm>
              <a:off x="4279441" y="2769819"/>
              <a:ext cx="155075" cy="154835"/>
            </a:xfrm>
            <a:custGeom>
              <a:rect b="b" l="l" r="r" t="t"/>
              <a:pathLst>
                <a:path extrusionOk="0" h="5153" w="5161">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8"/>
            <p:cNvSpPr/>
            <p:nvPr/>
          </p:nvSpPr>
          <p:spPr>
            <a:xfrm>
              <a:off x="4279441" y="2912997"/>
              <a:ext cx="155075" cy="155075"/>
            </a:xfrm>
            <a:custGeom>
              <a:rect b="b" l="l" r="r" t="t"/>
              <a:pathLst>
                <a:path extrusionOk="0" h="5161" w="5161">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8"/>
            <p:cNvSpPr/>
            <p:nvPr/>
          </p:nvSpPr>
          <p:spPr>
            <a:xfrm>
              <a:off x="4279441" y="3056446"/>
              <a:ext cx="155075" cy="154805"/>
            </a:xfrm>
            <a:custGeom>
              <a:rect b="b" l="l" r="r" t="t"/>
              <a:pathLst>
                <a:path extrusionOk="0" h="5152" w="5161">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8"/>
            <p:cNvSpPr/>
            <p:nvPr/>
          </p:nvSpPr>
          <p:spPr>
            <a:xfrm>
              <a:off x="4279441" y="3199865"/>
              <a:ext cx="155075" cy="155105"/>
            </a:xfrm>
            <a:custGeom>
              <a:rect b="b" l="l" r="r" t="t"/>
              <a:pathLst>
                <a:path extrusionOk="0" h="5162" w="5161">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8"/>
            <p:cNvSpPr/>
            <p:nvPr/>
          </p:nvSpPr>
          <p:spPr>
            <a:xfrm>
              <a:off x="4279441" y="3343043"/>
              <a:ext cx="155075" cy="155105"/>
            </a:xfrm>
            <a:custGeom>
              <a:rect b="b" l="l" r="r" t="t"/>
              <a:pathLst>
                <a:path extrusionOk="0" h="5162" w="5161">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68"/>
            <p:cNvSpPr/>
            <p:nvPr/>
          </p:nvSpPr>
          <p:spPr>
            <a:xfrm>
              <a:off x="4279441" y="3486492"/>
              <a:ext cx="155075" cy="154805"/>
            </a:xfrm>
            <a:custGeom>
              <a:rect b="b" l="l" r="r" t="t"/>
              <a:pathLst>
                <a:path extrusionOk="0" h="5152" w="5161">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68"/>
            <p:cNvSpPr/>
            <p:nvPr/>
          </p:nvSpPr>
          <p:spPr>
            <a:xfrm>
              <a:off x="4279441" y="3629670"/>
              <a:ext cx="155075" cy="155075"/>
            </a:xfrm>
            <a:custGeom>
              <a:rect b="b" l="l" r="r" t="t"/>
              <a:pathLst>
                <a:path extrusionOk="0" h="5161" w="5161">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8"/>
            <p:cNvSpPr/>
            <p:nvPr/>
          </p:nvSpPr>
          <p:spPr>
            <a:xfrm>
              <a:off x="4279441" y="3773089"/>
              <a:ext cx="155075" cy="154835"/>
            </a:xfrm>
            <a:custGeom>
              <a:rect b="b" l="l" r="r" t="t"/>
              <a:pathLst>
                <a:path extrusionOk="0" h="5153" w="5161">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8"/>
            <p:cNvSpPr/>
            <p:nvPr/>
          </p:nvSpPr>
          <p:spPr>
            <a:xfrm>
              <a:off x="4279441" y="3916538"/>
              <a:ext cx="155075" cy="154835"/>
            </a:xfrm>
            <a:custGeom>
              <a:rect b="b" l="l" r="r" t="t"/>
              <a:pathLst>
                <a:path extrusionOk="0" h="5153" w="5161">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8"/>
            <p:cNvSpPr/>
            <p:nvPr/>
          </p:nvSpPr>
          <p:spPr>
            <a:xfrm>
              <a:off x="4422860" y="2053176"/>
              <a:ext cx="154835" cy="154805"/>
            </a:xfrm>
            <a:custGeom>
              <a:rect b="b" l="l" r="r" t="t"/>
              <a:pathLst>
                <a:path extrusionOk="0" h="5152" w="5153">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68"/>
            <p:cNvSpPr/>
            <p:nvPr/>
          </p:nvSpPr>
          <p:spPr>
            <a:xfrm>
              <a:off x="4422860" y="2196324"/>
              <a:ext cx="154835" cy="155105"/>
            </a:xfrm>
            <a:custGeom>
              <a:rect b="b" l="l" r="r" t="t"/>
              <a:pathLst>
                <a:path extrusionOk="0" h="5162" w="5153">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68"/>
            <p:cNvSpPr/>
            <p:nvPr/>
          </p:nvSpPr>
          <p:spPr>
            <a:xfrm>
              <a:off x="4422860" y="2339773"/>
              <a:ext cx="154835" cy="154835"/>
            </a:xfrm>
            <a:custGeom>
              <a:rect b="b" l="l" r="r" t="t"/>
              <a:pathLst>
                <a:path extrusionOk="0" h="5153" w="5153">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68"/>
            <p:cNvSpPr/>
            <p:nvPr/>
          </p:nvSpPr>
          <p:spPr>
            <a:xfrm>
              <a:off x="4422860" y="2483222"/>
              <a:ext cx="154835" cy="154805"/>
            </a:xfrm>
            <a:custGeom>
              <a:rect b="b" l="l" r="r" t="t"/>
              <a:pathLst>
                <a:path extrusionOk="0" h="5152" w="5153">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68"/>
            <p:cNvSpPr/>
            <p:nvPr/>
          </p:nvSpPr>
          <p:spPr>
            <a:xfrm>
              <a:off x="4422860" y="2626400"/>
              <a:ext cx="154835" cy="155075"/>
            </a:xfrm>
            <a:custGeom>
              <a:rect b="b" l="l" r="r" t="t"/>
              <a:pathLst>
                <a:path extrusionOk="0" h="5161" w="5153">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8"/>
            <p:cNvSpPr/>
            <p:nvPr/>
          </p:nvSpPr>
          <p:spPr>
            <a:xfrm>
              <a:off x="4422860" y="2769819"/>
              <a:ext cx="154835" cy="154835"/>
            </a:xfrm>
            <a:custGeom>
              <a:rect b="b" l="l" r="r" t="t"/>
              <a:pathLst>
                <a:path extrusionOk="0" h="5153" w="5153">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8"/>
            <p:cNvSpPr/>
            <p:nvPr/>
          </p:nvSpPr>
          <p:spPr>
            <a:xfrm>
              <a:off x="4422860" y="2912997"/>
              <a:ext cx="154835" cy="155075"/>
            </a:xfrm>
            <a:custGeom>
              <a:rect b="b" l="l" r="r" t="t"/>
              <a:pathLst>
                <a:path extrusionOk="0" h="5161" w="5153">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8"/>
            <p:cNvSpPr/>
            <p:nvPr/>
          </p:nvSpPr>
          <p:spPr>
            <a:xfrm>
              <a:off x="4422860" y="3056446"/>
              <a:ext cx="154835" cy="154805"/>
            </a:xfrm>
            <a:custGeom>
              <a:rect b="b" l="l" r="r" t="t"/>
              <a:pathLst>
                <a:path extrusionOk="0" h="5152" w="5153">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8"/>
            <p:cNvSpPr/>
            <p:nvPr/>
          </p:nvSpPr>
          <p:spPr>
            <a:xfrm>
              <a:off x="4422860" y="3199865"/>
              <a:ext cx="154835" cy="155105"/>
            </a:xfrm>
            <a:custGeom>
              <a:rect b="b" l="l" r="r" t="t"/>
              <a:pathLst>
                <a:path extrusionOk="0" h="5162" w="5153">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8"/>
            <p:cNvSpPr/>
            <p:nvPr/>
          </p:nvSpPr>
          <p:spPr>
            <a:xfrm>
              <a:off x="4422860" y="3343043"/>
              <a:ext cx="154835" cy="155105"/>
            </a:xfrm>
            <a:custGeom>
              <a:rect b="b" l="l" r="r" t="t"/>
              <a:pathLst>
                <a:path extrusionOk="0" h="5162" w="5153">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8"/>
            <p:cNvSpPr/>
            <p:nvPr/>
          </p:nvSpPr>
          <p:spPr>
            <a:xfrm>
              <a:off x="4422860" y="3486492"/>
              <a:ext cx="154835" cy="154805"/>
            </a:xfrm>
            <a:custGeom>
              <a:rect b="b" l="l" r="r" t="t"/>
              <a:pathLst>
                <a:path extrusionOk="0" h="5152" w="5153">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8"/>
            <p:cNvSpPr/>
            <p:nvPr/>
          </p:nvSpPr>
          <p:spPr>
            <a:xfrm>
              <a:off x="4422860" y="3629670"/>
              <a:ext cx="154835" cy="155075"/>
            </a:xfrm>
            <a:custGeom>
              <a:rect b="b" l="l" r="r" t="t"/>
              <a:pathLst>
                <a:path extrusionOk="0" h="5161" w="5153">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8"/>
            <p:cNvSpPr/>
            <p:nvPr/>
          </p:nvSpPr>
          <p:spPr>
            <a:xfrm>
              <a:off x="4422860" y="3773089"/>
              <a:ext cx="154835" cy="154835"/>
            </a:xfrm>
            <a:custGeom>
              <a:rect b="b" l="l" r="r" t="t"/>
              <a:pathLst>
                <a:path extrusionOk="0" h="5153" w="5153">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68"/>
            <p:cNvSpPr/>
            <p:nvPr/>
          </p:nvSpPr>
          <p:spPr>
            <a:xfrm>
              <a:off x="4422860" y="3916538"/>
              <a:ext cx="154835" cy="154835"/>
            </a:xfrm>
            <a:custGeom>
              <a:rect b="b" l="l" r="r" t="t"/>
              <a:pathLst>
                <a:path extrusionOk="0" h="5153" w="5153">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68"/>
            <p:cNvSpPr/>
            <p:nvPr/>
          </p:nvSpPr>
          <p:spPr>
            <a:xfrm>
              <a:off x="4566038" y="2053176"/>
              <a:ext cx="155105" cy="154805"/>
            </a:xfrm>
            <a:custGeom>
              <a:rect b="b" l="l" r="r" t="t"/>
              <a:pathLst>
                <a:path extrusionOk="0" h="5152" w="5162">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68"/>
            <p:cNvSpPr/>
            <p:nvPr/>
          </p:nvSpPr>
          <p:spPr>
            <a:xfrm>
              <a:off x="4566038" y="2196324"/>
              <a:ext cx="155105" cy="155105"/>
            </a:xfrm>
            <a:custGeom>
              <a:rect b="b" l="l" r="r" t="t"/>
              <a:pathLst>
                <a:path extrusionOk="0" h="5162" w="5162">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8"/>
            <p:cNvSpPr/>
            <p:nvPr/>
          </p:nvSpPr>
          <p:spPr>
            <a:xfrm>
              <a:off x="4566038" y="2339773"/>
              <a:ext cx="155105" cy="154835"/>
            </a:xfrm>
            <a:custGeom>
              <a:rect b="b" l="l" r="r" t="t"/>
              <a:pathLst>
                <a:path extrusionOk="0" h="5153" w="5162">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8"/>
            <p:cNvSpPr/>
            <p:nvPr/>
          </p:nvSpPr>
          <p:spPr>
            <a:xfrm>
              <a:off x="4566038" y="2483222"/>
              <a:ext cx="155105" cy="154805"/>
            </a:xfrm>
            <a:custGeom>
              <a:rect b="b" l="l" r="r" t="t"/>
              <a:pathLst>
                <a:path extrusionOk="0" h="5152" w="5162">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8"/>
            <p:cNvSpPr/>
            <p:nvPr/>
          </p:nvSpPr>
          <p:spPr>
            <a:xfrm>
              <a:off x="4566038" y="2626400"/>
              <a:ext cx="155105" cy="155075"/>
            </a:xfrm>
            <a:custGeom>
              <a:rect b="b" l="l" r="r" t="t"/>
              <a:pathLst>
                <a:path extrusionOk="0" h="5161" w="5162">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8"/>
            <p:cNvSpPr/>
            <p:nvPr/>
          </p:nvSpPr>
          <p:spPr>
            <a:xfrm>
              <a:off x="4566038" y="2769819"/>
              <a:ext cx="155105" cy="154835"/>
            </a:xfrm>
            <a:custGeom>
              <a:rect b="b" l="l" r="r" t="t"/>
              <a:pathLst>
                <a:path extrusionOk="0" h="5153" w="5162">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8"/>
            <p:cNvSpPr/>
            <p:nvPr/>
          </p:nvSpPr>
          <p:spPr>
            <a:xfrm>
              <a:off x="4566038" y="2912997"/>
              <a:ext cx="155105" cy="155075"/>
            </a:xfrm>
            <a:custGeom>
              <a:rect b="b" l="l" r="r" t="t"/>
              <a:pathLst>
                <a:path extrusionOk="0" h="5161" w="5162">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68"/>
            <p:cNvSpPr/>
            <p:nvPr/>
          </p:nvSpPr>
          <p:spPr>
            <a:xfrm>
              <a:off x="4566038" y="3056446"/>
              <a:ext cx="155105" cy="154805"/>
            </a:xfrm>
            <a:custGeom>
              <a:rect b="b" l="l" r="r" t="t"/>
              <a:pathLst>
                <a:path extrusionOk="0" h="5152" w="5162">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8"/>
            <p:cNvSpPr/>
            <p:nvPr/>
          </p:nvSpPr>
          <p:spPr>
            <a:xfrm>
              <a:off x="4566038" y="3199865"/>
              <a:ext cx="155105" cy="155105"/>
            </a:xfrm>
            <a:custGeom>
              <a:rect b="b" l="l" r="r" t="t"/>
              <a:pathLst>
                <a:path extrusionOk="0" h="5162" w="5162">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68"/>
            <p:cNvSpPr/>
            <p:nvPr/>
          </p:nvSpPr>
          <p:spPr>
            <a:xfrm>
              <a:off x="4566038" y="3343043"/>
              <a:ext cx="155105" cy="155105"/>
            </a:xfrm>
            <a:custGeom>
              <a:rect b="b" l="l" r="r" t="t"/>
              <a:pathLst>
                <a:path extrusionOk="0" h="5162" w="5162">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68"/>
            <p:cNvSpPr/>
            <p:nvPr/>
          </p:nvSpPr>
          <p:spPr>
            <a:xfrm>
              <a:off x="4566038" y="3486492"/>
              <a:ext cx="155105" cy="154805"/>
            </a:xfrm>
            <a:custGeom>
              <a:rect b="b" l="l" r="r" t="t"/>
              <a:pathLst>
                <a:path extrusionOk="0" h="5152" w="5162">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68"/>
            <p:cNvSpPr/>
            <p:nvPr/>
          </p:nvSpPr>
          <p:spPr>
            <a:xfrm>
              <a:off x="4566038" y="3629670"/>
              <a:ext cx="155105" cy="155075"/>
            </a:xfrm>
            <a:custGeom>
              <a:rect b="b" l="l" r="r" t="t"/>
              <a:pathLst>
                <a:path extrusionOk="0" h="5161" w="5162">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68"/>
            <p:cNvSpPr/>
            <p:nvPr/>
          </p:nvSpPr>
          <p:spPr>
            <a:xfrm>
              <a:off x="4566038" y="3773089"/>
              <a:ext cx="155105" cy="154835"/>
            </a:xfrm>
            <a:custGeom>
              <a:rect b="b" l="l" r="r" t="t"/>
              <a:pathLst>
                <a:path extrusionOk="0" h="5153" w="5162">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8"/>
            <p:cNvSpPr/>
            <p:nvPr/>
          </p:nvSpPr>
          <p:spPr>
            <a:xfrm>
              <a:off x="4566038" y="3916538"/>
              <a:ext cx="155105" cy="154835"/>
            </a:xfrm>
            <a:custGeom>
              <a:rect b="b" l="l" r="r" t="t"/>
              <a:pathLst>
                <a:path extrusionOk="0" h="5153" w="5162">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8"/>
            <p:cNvSpPr/>
            <p:nvPr/>
          </p:nvSpPr>
          <p:spPr>
            <a:xfrm>
              <a:off x="4709487" y="2053176"/>
              <a:ext cx="155075" cy="154805"/>
            </a:xfrm>
            <a:custGeom>
              <a:rect b="b" l="l" r="r" t="t"/>
              <a:pathLst>
                <a:path extrusionOk="0" h="5152" w="5161">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68"/>
            <p:cNvSpPr/>
            <p:nvPr/>
          </p:nvSpPr>
          <p:spPr>
            <a:xfrm>
              <a:off x="4709487" y="2196324"/>
              <a:ext cx="155075" cy="155105"/>
            </a:xfrm>
            <a:custGeom>
              <a:rect b="b" l="l" r="r" t="t"/>
              <a:pathLst>
                <a:path extrusionOk="0" h="5162" w="5161">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68"/>
            <p:cNvSpPr/>
            <p:nvPr/>
          </p:nvSpPr>
          <p:spPr>
            <a:xfrm>
              <a:off x="4709487" y="2339773"/>
              <a:ext cx="155075" cy="154835"/>
            </a:xfrm>
            <a:custGeom>
              <a:rect b="b" l="l" r="r" t="t"/>
              <a:pathLst>
                <a:path extrusionOk="0" h="5153" w="5161">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68"/>
            <p:cNvSpPr/>
            <p:nvPr/>
          </p:nvSpPr>
          <p:spPr>
            <a:xfrm>
              <a:off x="4709487" y="2483222"/>
              <a:ext cx="155075" cy="154805"/>
            </a:xfrm>
            <a:custGeom>
              <a:rect b="b" l="l" r="r" t="t"/>
              <a:pathLst>
                <a:path extrusionOk="0" h="5152" w="5161">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68"/>
            <p:cNvSpPr/>
            <p:nvPr/>
          </p:nvSpPr>
          <p:spPr>
            <a:xfrm>
              <a:off x="4709487" y="2626400"/>
              <a:ext cx="155075" cy="155075"/>
            </a:xfrm>
            <a:custGeom>
              <a:rect b="b" l="l" r="r" t="t"/>
              <a:pathLst>
                <a:path extrusionOk="0" h="5161" w="5161">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68"/>
            <p:cNvSpPr/>
            <p:nvPr/>
          </p:nvSpPr>
          <p:spPr>
            <a:xfrm>
              <a:off x="4709487" y="2769819"/>
              <a:ext cx="155075" cy="154835"/>
            </a:xfrm>
            <a:custGeom>
              <a:rect b="b" l="l" r="r" t="t"/>
              <a:pathLst>
                <a:path extrusionOk="0" h="5153" w="5161">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68"/>
            <p:cNvSpPr/>
            <p:nvPr/>
          </p:nvSpPr>
          <p:spPr>
            <a:xfrm>
              <a:off x="4709487" y="2912997"/>
              <a:ext cx="155075" cy="155075"/>
            </a:xfrm>
            <a:custGeom>
              <a:rect b="b" l="l" r="r" t="t"/>
              <a:pathLst>
                <a:path extrusionOk="0" h="5161" w="5161">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68"/>
            <p:cNvSpPr/>
            <p:nvPr/>
          </p:nvSpPr>
          <p:spPr>
            <a:xfrm>
              <a:off x="4709487" y="3056446"/>
              <a:ext cx="155075" cy="154805"/>
            </a:xfrm>
            <a:custGeom>
              <a:rect b="b" l="l" r="r" t="t"/>
              <a:pathLst>
                <a:path extrusionOk="0" h="5152" w="5161">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68"/>
            <p:cNvSpPr/>
            <p:nvPr/>
          </p:nvSpPr>
          <p:spPr>
            <a:xfrm>
              <a:off x="4709487" y="3199865"/>
              <a:ext cx="155075" cy="155105"/>
            </a:xfrm>
            <a:custGeom>
              <a:rect b="b" l="l" r="r" t="t"/>
              <a:pathLst>
                <a:path extrusionOk="0" h="5162" w="5161">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68"/>
            <p:cNvSpPr/>
            <p:nvPr/>
          </p:nvSpPr>
          <p:spPr>
            <a:xfrm>
              <a:off x="4709487" y="3343043"/>
              <a:ext cx="155075" cy="155105"/>
            </a:xfrm>
            <a:custGeom>
              <a:rect b="b" l="l" r="r" t="t"/>
              <a:pathLst>
                <a:path extrusionOk="0" h="5162" w="5161">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68"/>
            <p:cNvSpPr/>
            <p:nvPr/>
          </p:nvSpPr>
          <p:spPr>
            <a:xfrm>
              <a:off x="4709487" y="3486492"/>
              <a:ext cx="155075" cy="154805"/>
            </a:xfrm>
            <a:custGeom>
              <a:rect b="b" l="l" r="r" t="t"/>
              <a:pathLst>
                <a:path extrusionOk="0" h="5152" w="5161">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68"/>
            <p:cNvSpPr/>
            <p:nvPr/>
          </p:nvSpPr>
          <p:spPr>
            <a:xfrm>
              <a:off x="4709487" y="3629670"/>
              <a:ext cx="155075" cy="155075"/>
            </a:xfrm>
            <a:custGeom>
              <a:rect b="b" l="l" r="r" t="t"/>
              <a:pathLst>
                <a:path extrusionOk="0" h="5161" w="5161">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68"/>
            <p:cNvSpPr/>
            <p:nvPr/>
          </p:nvSpPr>
          <p:spPr>
            <a:xfrm>
              <a:off x="4709487" y="3773089"/>
              <a:ext cx="155075" cy="154835"/>
            </a:xfrm>
            <a:custGeom>
              <a:rect b="b" l="l" r="r" t="t"/>
              <a:pathLst>
                <a:path extrusionOk="0" h="5153" w="5161">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68"/>
            <p:cNvSpPr/>
            <p:nvPr/>
          </p:nvSpPr>
          <p:spPr>
            <a:xfrm>
              <a:off x="4709487" y="3916538"/>
              <a:ext cx="155075" cy="154835"/>
            </a:xfrm>
            <a:custGeom>
              <a:rect b="b" l="l" r="r" t="t"/>
              <a:pathLst>
                <a:path extrusionOk="0" h="5153" w="5161">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8"/>
            <p:cNvSpPr/>
            <p:nvPr/>
          </p:nvSpPr>
          <p:spPr>
            <a:xfrm>
              <a:off x="4852936" y="2053176"/>
              <a:ext cx="154805" cy="154805"/>
            </a:xfrm>
            <a:custGeom>
              <a:rect b="b" l="l" r="r" t="t"/>
              <a:pathLst>
                <a:path extrusionOk="0" h="5152" w="5152">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68"/>
            <p:cNvSpPr/>
            <p:nvPr/>
          </p:nvSpPr>
          <p:spPr>
            <a:xfrm>
              <a:off x="4852936" y="2196324"/>
              <a:ext cx="154805" cy="155105"/>
            </a:xfrm>
            <a:custGeom>
              <a:rect b="b" l="l" r="r" t="t"/>
              <a:pathLst>
                <a:path extrusionOk="0" h="5162" w="5152">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68"/>
            <p:cNvSpPr/>
            <p:nvPr/>
          </p:nvSpPr>
          <p:spPr>
            <a:xfrm>
              <a:off x="4852936" y="2339773"/>
              <a:ext cx="154805" cy="154835"/>
            </a:xfrm>
            <a:custGeom>
              <a:rect b="b" l="l" r="r" t="t"/>
              <a:pathLst>
                <a:path extrusionOk="0" h="5153" w="5152">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68"/>
            <p:cNvSpPr/>
            <p:nvPr/>
          </p:nvSpPr>
          <p:spPr>
            <a:xfrm>
              <a:off x="4852936" y="2483222"/>
              <a:ext cx="154805" cy="154805"/>
            </a:xfrm>
            <a:custGeom>
              <a:rect b="b" l="l" r="r" t="t"/>
              <a:pathLst>
                <a:path extrusionOk="0" h="5152" w="5152">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68"/>
            <p:cNvSpPr/>
            <p:nvPr/>
          </p:nvSpPr>
          <p:spPr>
            <a:xfrm>
              <a:off x="4852936" y="2626400"/>
              <a:ext cx="154805" cy="155075"/>
            </a:xfrm>
            <a:custGeom>
              <a:rect b="b" l="l" r="r" t="t"/>
              <a:pathLst>
                <a:path extrusionOk="0" h="5161" w="5152">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68"/>
            <p:cNvSpPr/>
            <p:nvPr/>
          </p:nvSpPr>
          <p:spPr>
            <a:xfrm>
              <a:off x="4852936" y="2769819"/>
              <a:ext cx="154805" cy="154835"/>
            </a:xfrm>
            <a:custGeom>
              <a:rect b="b" l="l" r="r" t="t"/>
              <a:pathLst>
                <a:path extrusionOk="0" h="5153" w="5152">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8"/>
            <p:cNvSpPr/>
            <p:nvPr/>
          </p:nvSpPr>
          <p:spPr>
            <a:xfrm>
              <a:off x="4852936" y="2912997"/>
              <a:ext cx="154805" cy="155075"/>
            </a:xfrm>
            <a:custGeom>
              <a:rect b="b" l="l" r="r" t="t"/>
              <a:pathLst>
                <a:path extrusionOk="0" h="5161" w="5152">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68"/>
            <p:cNvSpPr/>
            <p:nvPr/>
          </p:nvSpPr>
          <p:spPr>
            <a:xfrm>
              <a:off x="4852936" y="3056446"/>
              <a:ext cx="154805" cy="154805"/>
            </a:xfrm>
            <a:custGeom>
              <a:rect b="b" l="l" r="r" t="t"/>
              <a:pathLst>
                <a:path extrusionOk="0" h="5152" w="5152">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68"/>
            <p:cNvSpPr/>
            <p:nvPr/>
          </p:nvSpPr>
          <p:spPr>
            <a:xfrm>
              <a:off x="4852936" y="3199865"/>
              <a:ext cx="154805" cy="155105"/>
            </a:xfrm>
            <a:custGeom>
              <a:rect b="b" l="l" r="r" t="t"/>
              <a:pathLst>
                <a:path extrusionOk="0" h="5162" w="5152">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68"/>
            <p:cNvSpPr/>
            <p:nvPr/>
          </p:nvSpPr>
          <p:spPr>
            <a:xfrm>
              <a:off x="4852936" y="3343043"/>
              <a:ext cx="154805" cy="155105"/>
            </a:xfrm>
            <a:custGeom>
              <a:rect b="b" l="l" r="r" t="t"/>
              <a:pathLst>
                <a:path extrusionOk="0" h="5162" w="5152">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68"/>
            <p:cNvSpPr/>
            <p:nvPr/>
          </p:nvSpPr>
          <p:spPr>
            <a:xfrm>
              <a:off x="4852936" y="3486492"/>
              <a:ext cx="154805" cy="154805"/>
            </a:xfrm>
            <a:custGeom>
              <a:rect b="b" l="l" r="r" t="t"/>
              <a:pathLst>
                <a:path extrusionOk="0" h="5152" w="5152">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8"/>
            <p:cNvSpPr/>
            <p:nvPr/>
          </p:nvSpPr>
          <p:spPr>
            <a:xfrm>
              <a:off x="4852936" y="3629670"/>
              <a:ext cx="154805" cy="155075"/>
            </a:xfrm>
            <a:custGeom>
              <a:rect b="b" l="l" r="r" t="t"/>
              <a:pathLst>
                <a:path extrusionOk="0" h="5161" w="5152">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8"/>
            <p:cNvSpPr/>
            <p:nvPr/>
          </p:nvSpPr>
          <p:spPr>
            <a:xfrm>
              <a:off x="4852936" y="3773089"/>
              <a:ext cx="154805" cy="154835"/>
            </a:xfrm>
            <a:custGeom>
              <a:rect b="b" l="l" r="r" t="t"/>
              <a:pathLst>
                <a:path extrusionOk="0" h="5153" w="5152">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68"/>
            <p:cNvSpPr/>
            <p:nvPr/>
          </p:nvSpPr>
          <p:spPr>
            <a:xfrm>
              <a:off x="4852936" y="3916538"/>
              <a:ext cx="154805" cy="154835"/>
            </a:xfrm>
            <a:custGeom>
              <a:rect b="b" l="l" r="r" t="t"/>
              <a:pathLst>
                <a:path extrusionOk="0" h="5153" w="5152">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68"/>
            <p:cNvSpPr/>
            <p:nvPr/>
          </p:nvSpPr>
          <p:spPr>
            <a:xfrm>
              <a:off x="4996084" y="2053176"/>
              <a:ext cx="155105" cy="154805"/>
            </a:xfrm>
            <a:custGeom>
              <a:rect b="b" l="l" r="r" t="t"/>
              <a:pathLst>
                <a:path extrusionOk="0" h="5152" w="5162">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68"/>
            <p:cNvSpPr/>
            <p:nvPr/>
          </p:nvSpPr>
          <p:spPr>
            <a:xfrm>
              <a:off x="4996084" y="2196324"/>
              <a:ext cx="155105" cy="155105"/>
            </a:xfrm>
            <a:custGeom>
              <a:rect b="b" l="l" r="r" t="t"/>
              <a:pathLst>
                <a:path extrusionOk="0" h="5162" w="5162">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68"/>
            <p:cNvSpPr/>
            <p:nvPr/>
          </p:nvSpPr>
          <p:spPr>
            <a:xfrm>
              <a:off x="4996084" y="2339773"/>
              <a:ext cx="155105" cy="154835"/>
            </a:xfrm>
            <a:custGeom>
              <a:rect b="b" l="l" r="r" t="t"/>
              <a:pathLst>
                <a:path extrusionOk="0" h="5153" w="5162">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68"/>
            <p:cNvSpPr/>
            <p:nvPr/>
          </p:nvSpPr>
          <p:spPr>
            <a:xfrm>
              <a:off x="4996084" y="2483222"/>
              <a:ext cx="155105" cy="154805"/>
            </a:xfrm>
            <a:custGeom>
              <a:rect b="b" l="l" r="r" t="t"/>
              <a:pathLst>
                <a:path extrusionOk="0" h="5152" w="5162">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68"/>
            <p:cNvSpPr/>
            <p:nvPr/>
          </p:nvSpPr>
          <p:spPr>
            <a:xfrm>
              <a:off x="4996084" y="2626400"/>
              <a:ext cx="155105" cy="155075"/>
            </a:xfrm>
            <a:custGeom>
              <a:rect b="b" l="l" r="r" t="t"/>
              <a:pathLst>
                <a:path extrusionOk="0" h="5161" w="5162">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68"/>
            <p:cNvSpPr/>
            <p:nvPr/>
          </p:nvSpPr>
          <p:spPr>
            <a:xfrm>
              <a:off x="4996084" y="2769819"/>
              <a:ext cx="155105" cy="154835"/>
            </a:xfrm>
            <a:custGeom>
              <a:rect b="b" l="l" r="r" t="t"/>
              <a:pathLst>
                <a:path extrusionOk="0" h="5153" w="5162">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68"/>
            <p:cNvSpPr/>
            <p:nvPr/>
          </p:nvSpPr>
          <p:spPr>
            <a:xfrm>
              <a:off x="4996084" y="2912997"/>
              <a:ext cx="155105" cy="155075"/>
            </a:xfrm>
            <a:custGeom>
              <a:rect b="b" l="l" r="r" t="t"/>
              <a:pathLst>
                <a:path extrusionOk="0" h="5161" w="5162">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68"/>
            <p:cNvSpPr/>
            <p:nvPr/>
          </p:nvSpPr>
          <p:spPr>
            <a:xfrm>
              <a:off x="4996084" y="3056446"/>
              <a:ext cx="155105" cy="154805"/>
            </a:xfrm>
            <a:custGeom>
              <a:rect b="b" l="l" r="r" t="t"/>
              <a:pathLst>
                <a:path extrusionOk="0" h="5152" w="5162">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68"/>
            <p:cNvSpPr/>
            <p:nvPr/>
          </p:nvSpPr>
          <p:spPr>
            <a:xfrm>
              <a:off x="4996084" y="3199865"/>
              <a:ext cx="155105" cy="155105"/>
            </a:xfrm>
            <a:custGeom>
              <a:rect b="b" l="l" r="r" t="t"/>
              <a:pathLst>
                <a:path extrusionOk="0" h="5162" w="5162">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68"/>
            <p:cNvSpPr/>
            <p:nvPr/>
          </p:nvSpPr>
          <p:spPr>
            <a:xfrm>
              <a:off x="4996084" y="3343043"/>
              <a:ext cx="155105" cy="155105"/>
            </a:xfrm>
            <a:custGeom>
              <a:rect b="b" l="l" r="r" t="t"/>
              <a:pathLst>
                <a:path extrusionOk="0" h="5162" w="5162">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68"/>
            <p:cNvSpPr/>
            <p:nvPr/>
          </p:nvSpPr>
          <p:spPr>
            <a:xfrm>
              <a:off x="4996084" y="3486492"/>
              <a:ext cx="155105" cy="154805"/>
            </a:xfrm>
            <a:custGeom>
              <a:rect b="b" l="l" r="r" t="t"/>
              <a:pathLst>
                <a:path extrusionOk="0" h="5152" w="5162">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68"/>
            <p:cNvSpPr/>
            <p:nvPr/>
          </p:nvSpPr>
          <p:spPr>
            <a:xfrm>
              <a:off x="4996084" y="3629670"/>
              <a:ext cx="155105" cy="155075"/>
            </a:xfrm>
            <a:custGeom>
              <a:rect b="b" l="l" r="r" t="t"/>
              <a:pathLst>
                <a:path extrusionOk="0" h="5161" w="5162">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68"/>
            <p:cNvSpPr/>
            <p:nvPr/>
          </p:nvSpPr>
          <p:spPr>
            <a:xfrm>
              <a:off x="4996084" y="3773089"/>
              <a:ext cx="155105" cy="154835"/>
            </a:xfrm>
            <a:custGeom>
              <a:rect b="b" l="l" r="r" t="t"/>
              <a:pathLst>
                <a:path extrusionOk="0" h="5153" w="5162">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68"/>
            <p:cNvSpPr/>
            <p:nvPr/>
          </p:nvSpPr>
          <p:spPr>
            <a:xfrm>
              <a:off x="4996084" y="3916538"/>
              <a:ext cx="155105" cy="154835"/>
            </a:xfrm>
            <a:custGeom>
              <a:rect b="b" l="l" r="r" t="t"/>
              <a:pathLst>
                <a:path extrusionOk="0" h="5153" w="5162">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68"/>
            <p:cNvSpPr/>
            <p:nvPr/>
          </p:nvSpPr>
          <p:spPr>
            <a:xfrm>
              <a:off x="5139533" y="2053176"/>
              <a:ext cx="154835" cy="154805"/>
            </a:xfrm>
            <a:custGeom>
              <a:rect b="b" l="l" r="r" t="t"/>
              <a:pathLst>
                <a:path extrusionOk="0" h="5152" w="5153">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8"/>
            <p:cNvSpPr/>
            <p:nvPr/>
          </p:nvSpPr>
          <p:spPr>
            <a:xfrm>
              <a:off x="5139533" y="2196324"/>
              <a:ext cx="154835" cy="155105"/>
            </a:xfrm>
            <a:custGeom>
              <a:rect b="b" l="l" r="r" t="t"/>
              <a:pathLst>
                <a:path extrusionOk="0" h="5162" w="5153">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68"/>
            <p:cNvSpPr/>
            <p:nvPr/>
          </p:nvSpPr>
          <p:spPr>
            <a:xfrm>
              <a:off x="5139533" y="2339773"/>
              <a:ext cx="154835" cy="154835"/>
            </a:xfrm>
            <a:custGeom>
              <a:rect b="b" l="l" r="r" t="t"/>
              <a:pathLst>
                <a:path extrusionOk="0" h="5153" w="5153">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68"/>
            <p:cNvSpPr/>
            <p:nvPr/>
          </p:nvSpPr>
          <p:spPr>
            <a:xfrm>
              <a:off x="5139533" y="2483222"/>
              <a:ext cx="154835" cy="154805"/>
            </a:xfrm>
            <a:custGeom>
              <a:rect b="b" l="l" r="r" t="t"/>
              <a:pathLst>
                <a:path extrusionOk="0" h="5152" w="5153">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68"/>
            <p:cNvSpPr/>
            <p:nvPr/>
          </p:nvSpPr>
          <p:spPr>
            <a:xfrm>
              <a:off x="5139533" y="2626400"/>
              <a:ext cx="154835" cy="155075"/>
            </a:xfrm>
            <a:custGeom>
              <a:rect b="b" l="l" r="r" t="t"/>
              <a:pathLst>
                <a:path extrusionOk="0" h="5161" w="5153">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68"/>
            <p:cNvSpPr/>
            <p:nvPr/>
          </p:nvSpPr>
          <p:spPr>
            <a:xfrm>
              <a:off x="5139533" y="2769819"/>
              <a:ext cx="154835" cy="154835"/>
            </a:xfrm>
            <a:custGeom>
              <a:rect b="b" l="l" r="r" t="t"/>
              <a:pathLst>
                <a:path extrusionOk="0" h="5153" w="5153">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68"/>
            <p:cNvSpPr/>
            <p:nvPr/>
          </p:nvSpPr>
          <p:spPr>
            <a:xfrm>
              <a:off x="5139533" y="2912997"/>
              <a:ext cx="154835" cy="155075"/>
            </a:xfrm>
            <a:custGeom>
              <a:rect b="b" l="l" r="r" t="t"/>
              <a:pathLst>
                <a:path extrusionOk="0" h="5161" w="5153">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68"/>
            <p:cNvSpPr/>
            <p:nvPr/>
          </p:nvSpPr>
          <p:spPr>
            <a:xfrm>
              <a:off x="5139533" y="3056446"/>
              <a:ext cx="154835" cy="154805"/>
            </a:xfrm>
            <a:custGeom>
              <a:rect b="b" l="l" r="r" t="t"/>
              <a:pathLst>
                <a:path extrusionOk="0" h="5152" w="5153">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68"/>
            <p:cNvSpPr/>
            <p:nvPr/>
          </p:nvSpPr>
          <p:spPr>
            <a:xfrm>
              <a:off x="5139533" y="3199865"/>
              <a:ext cx="154835" cy="155105"/>
            </a:xfrm>
            <a:custGeom>
              <a:rect b="b" l="l" r="r" t="t"/>
              <a:pathLst>
                <a:path extrusionOk="0" h="5162" w="5153">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68"/>
            <p:cNvSpPr/>
            <p:nvPr/>
          </p:nvSpPr>
          <p:spPr>
            <a:xfrm>
              <a:off x="5139533" y="3343043"/>
              <a:ext cx="154835" cy="155105"/>
            </a:xfrm>
            <a:custGeom>
              <a:rect b="b" l="l" r="r" t="t"/>
              <a:pathLst>
                <a:path extrusionOk="0" h="5162" w="5153">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68"/>
            <p:cNvSpPr/>
            <p:nvPr/>
          </p:nvSpPr>
          <p:spPr>
            <a:xfrm>
              <a:off x="5139533" y="3486492"/>
              <a:ext cx="154835" cy="154805"/>
            </a:xfrm>
            <a:custGeom>
              <a:rect b="b" l="l" r="r" t="t"/>
              <a:pathLst>
                <a:path extrusionOk="0" h="5152" w="5153">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68"/>
            <p:cNvSpPr/>
            <p:nvPr/>
          </p:nvSpPr>
          <p:spPr>
            <a:xfrm>
              <a:off x="5139533" y="3629670"/>
              <a:ext cx="154835" cy="155075"/>
            </a:xfrm>
            <a:custGeom>
              <a:rect b="b" l="l" r="r" t="t"/>
              <a:pathLst>
                <a:path extrusionOk="0" h="5161" w="5153">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68"/>
            <p:cNvSpPr/>
            <p:nvPr/>
          </p:nvSpPr>
          <p:spPr>
            <a:xfrm>
              <a:off x="5139533" y="3773089"/>
              <a:ext cx="154835" cy="154835"/>
            </a:xfrm>
            <a:custGeom>
              <a:rect b="b" l="l" r="r" t="t"/>
              <a:pathLst>
                <a:path extrusionOk="0" h="5153" w="5153">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68"/>
            <p:cNvSpPr/>
            <p:nvPr/>
          </p:nvSpPr>
          <p:spPr>
            <a:xfrm>
              <a:off x="5139533" y="3916538"/>
              <a:ext cx="154835" cy="154835"/>
            </a:xfrm>
            <a:custGeom>
              <a:rect b="b" l="l" r="r" t="t"/>
              <a:pathLst>
                <a:path extrusionOk="0" h="5153" w="5153">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68"/>
            <p:cNvSpPr/>
            <p:nvPr/>
          </p:nvSpPr>
          <p:spPr>
            <a:xfrm>
              <a:off x="5402632" y="4179637"/>
              <a:ext cx="67907" cy="67637"/>
            </a:xfrm>
            <a:custGeom>
              <a:rect b="b" l="l" r="r" t="t"/>
              <a:pathLst>
                <a:path extrusionOk="0" h="2251" w="2260">
                  <a:moveTo>
                    <a:pt x="1873" y="0"/>
                  </a:moveTo>
                  <a:lnTo>
                    <a:pt x="1873" y="1864"/>
                  </a:lnTo>
                  <a:lnTo>
                    <a:pt x="1" y="1864"/>
                  </a:lnTo>
                  <a:lnTo>
                    <a:pt x="1" y="2251"/>
                  </a:lnTo>
                  <a:lnTo>
                    <a:pt x="2260" y="2251"/>
                  </a:lnTo>
                  <a:lnTo>
                    <a:pt x="226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68"/>
            <p:cNvSpPr/>
            <p:nvPr/>
          </p:nvSpPr>
          <p:spPr>
            <a:xfrm>
              <a:off x="3673465" y="4179637"/>
              <a:ext cx="67907" cy="67637"/>
            </a:xfrm>
            <a:custGeom>
              <a:rect b="b" l="l" r="r" t="t"/>
              <a:pathLst>
                <a:path extrusionOk="0" h="2251" w="2260">
                  <a:moveTo>
                    <a:pt x="0" y="0"/>
                  </a:moveTo>
                  <a:lnTo>
                    <a:pt x="0" y="2251"/>
                  </a:lnTo>
                  <a:lnTo>
                    <a:pt x="2260" y="2251"/>
                  </a:lnTo>
                  <a:lnTo>
                    <a:pt x="2260" y="1864"/>
                  </a:lnTo>
                  <a:lnTo>
                    <a:pt x="387" y="1864"/>
                  </a:lnTo>
                  <a:lnTo>
                    <a:pt x="387"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68"/>
            <p:cNvSpPr/>
            <p:nvPr/>
          </p:nvSpPr>
          <p:spPr>
            <a:xfrm>
              <a:off x="5402632" y="1876975"/>
              <a:ext cx="67907" cy="67907"/>
            </a:xfrm>
            <a:custGeom>
              <a:rect b="b" l="l" r="r" t="t"/>
              <a:pathLst>
                <a:path extrusionOk="0" h="2260" w="2260">
                  <a:moveTo>
                    <a:pt x="1" y="0"/>
                  </a:moveTo>
                  <a:lnTo>
                    <a:pt x="1" y="387"/>
                  </a:lnTo>
                  <a:lnTo>
                    <a:pt x="1873" y="387"/>
                  </a:lnTo>
                  <a:lnTo>
                    <a:pt x="1873" y="2260"/>
                  </a:lnTo>
                  <a:lnTo>
                    <a:pt x="2260" y="2260"/>
                  </a:lnTo>
                  <a:lnTo>
                    <a:pt x="226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8"/>
            <p:cNvSpPr/>
            <p:nvPr/>
          </p:nvSpPr>
          <p:spPr>
            <a:xfrm>
              <a:off x="3673465" y="1876975"/>
              <a:ext cx="67907" cy="67907"/>
            </a:xfrm>
            <a:custGeom>
              <a:rect b="b" l="l" r="r" t="t"/>
              <a:pathLst>
                <a:path extrusionOk="0" h="2260" w="2260">
                  <a:moveTo>
                    <a:pt x="0" y="0"/>
                  </a:moveTo>
                  <a:lnTo>
                    <a:pt x="0" y="2260"/>
                  </a:lnTo>
                  <a:lnTo>
                    <a:pt x="387" y="2260"/>
                  </a:lnTo>
                  <a:lnTo>
                    <a:pt x="387" y="387"/>
                  </a:lnTo>
                  <a:lnTo>
                    <a:pt x="2260" y="387"/>
                  </a:lnTo>
                  <a:lnTo>
                    <a:pt x="226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1" name="Google Shape;1181;p68"/>
          <p:cNvSpPr/>
          <p:nvPr/>
        </p:nvSpPr>
        <p:spPr>
          <a:xfrm>
            <a:off x="760902" y="1318875"/>
            <a:ext cx="946071" cy="490858"/>
          </a:xfrm>
          <a:custGeom>
            <a:rect b="b" l="l" r="r" t="t"/>
            <a:pathLst>
              <a:path extrusionOk="0" h="12942" w="12951">
                <a:moveTo>
                  <a:pt x="1" y="1"/>
                </a:moveTo>
                <a:lnTo>
                  <a:pt x="1" y="12941"/>
                </a:lnTo>
                <a:lnTo>
                  <a:pt x="12950" y="12941"/>
                </a:lnTo>
                <a:lnTo>
                  <a:pt x="12950"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68"/>
          <p:cNvSpPr/>
          <p:nvPr/>
        </p:nvSpPr>
        <p:spPr>
          <a:xfrm>
            <a:off x="1686596" y="1264525"/>
            <a:ext cx="75400" cy="75400"/>
          </a:xfrm>
          <a:custGeom>
            <a:rect b="b" l="l" r="r" t="t"/>
            <a:pathLst>
              <a:path extrusionOk="0" h="1988" w="1988">
                <a:moveTo>
                  <a:pt x="1" y="1"/>
                </a:moveTo>
                <a:lnTo>
                  <a:pt x="1" y="308"/>
                </a:lnTo>
                <a:lnTo>
                  <a:pt x="1680" y="308"/>
                </a:lnTo>
                <a:lnTo>
                  <a:pt x="1680" y="1987"/>
                </a:lnTo>
                <a:lnTo>
                  <a:pt x="1987" y="1987"/>
                </a:lnTo>
                <a:lnTo>
                  <a:pt x="198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68"/>
          <p:cNvSpPr/>
          <p:nvPr/>
        </p:nvSpPr>
        <p:spPr>
          <a:xfrm>
            <a:off x="1686596" y="1788334"/>
            <a:ext cx="75400" cy="75741"/>
          </a:xfrm>
          <a:custGeom>
            <a:rect b="b" l="l" r="r" t="t"/>
            <a:pathLst>
              <a:path extrusionOk="0" h="1997" w="1988">
                <a:moveTo>
                  <a:pt x="1680" y="1"/>
                </a:moveTo>
                <a:lnTo>
                  <a:pt x="1680" y="1689"/>
                </a:lnTo>
                <a:lnTo>
                  <a:pt x="1" y="1689"/>
                </a:lnTo>
                <a:lnTo>
                  <a:pt x="1" y="1996"/>
                </a:lnTo>
                <a:lnTo>
                  <a:pt x="1987" y="1996"/>
                </a:lnTo>
                <a:lnTo>
                  <a:pt x="198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68"/>
          <p:cNvSpPr/>
          <p:nvPr/>
        </p:nvSpPr>
        <p:spPr>
          <a:xfrm>
            <a:off x="1577474" y="1785679"/>
            <a:ext cx="30039" cy="5689"/>
          </a:xfrm>
          <a:custGeom>
            <a:rect b="b" l="l" r="r" t="t"/>
            <a:pathLst>
              <a:path extrusionOk="0" h="150" w="792">
                <a:moveTo>
                  <a:pt x="1" y="0"/>
                </a:moveTo>
                <a:lnTo>
                  <a:pt x="1" y="150"/>
                </a:lnTo>
                <a:lnTo>
                  <a:pt x="792" y="150"/>
                </a:lnTo>
                <a:lnTo>
                  <a:pt x="792"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5" name="Google Shape;1185;p68"/>
          <p:cNvGrpSpPr/>
          <p:nvPr/>
        </p:nvGrpSpPr>
        <p:grpSpPr>
          <a:xfrm>
            <a:off x="1218677" y="1788325"/>
            <a:ext cx="716234" cy="145073"/>
            <a:chOff x="1571871" y="1788325"/>
            <a:chExt cx="716234" cy="145073"/>
          </a:xfrm>
        </p:grpSpPr>
        <p:sp>
          <p:nvSpPr>
            <p:cNvPr id="1186" name="Google Shape;1186;p68"/>
            <p:cNvSpPr/>
            <p:nvPr/>
          </p:nvSpPr>
          <p:spPr>
            <a:xfrm>
              <a:off x="1576648" y="1788325"/>
              <a:ext cx="711457" cy="145073"/>
            </a:xfrm>
            <a:custGeom>
              <a:rect b="b" l="l" r="r" t="t"/>
              <a:pathLst>
                <a:path extrusionOk="0" h="3825" w="15597">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68"/>
            <p:cNvSpPr/>
            <p:nvPr/>
          </p:nvSpPr>
          <p:spPr>
            <a:xfrm>
              <a:off x="1571871" y="1850850"/>
              <a:ext cx="20026" cy="20024"/>
            </a:xfrm>
            <a:custGeom>
              <a:rect b="b" l="l" r="r" t="t"/>
              <a:pathLst>
                <a:path extrusionOk="0" h="528" w="519">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8" name="Google Shape;1188;p68"/>
          <p:cNvSpPr/>
          <p:nvPr/>
        </p:nvSpPr>
        <p:spPr>
          <a:xfrm>
            <a:off x="2639282" y="1276851"/>
            <a:ext cx="526851" cy="390502"/>
          </a:xfrm>
          <a:custGeom>
            <a:rect b="b" l="l" r="r" t="t"/>
            <a:pathLst>
              <a:path extrusionOk="0" h="10296" w="13891">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68"/>
          <p:cNvSpPr/>
          <p:nvPr/>
        </p:nvSpPr>
        <p:spPr>
          <a:xfrm>
            <a:off x="3093725" y="1788334"/>
            <a:ext cx="72404" cy="72745"/>
          </a:xfrm>
          <a:custGeom>
            <a:rect b="b" l="l" r="r" t="t"/>
            <a:pathLst>
              <a:path extrusionOk="0" h="1918" w="1909">
                <a:moveTo>
                  <a:pt x="1759" y="1"/>
                </a:moveTo>
                <a:lnTo>
                  <a:pt x="1759" y="1759"/>
                </a:lnTo>
                <a:lnTo>
                  <a:pt x="1" y="1759"/>
                </a:lnTo>
                <a:lnTo>
                  <a:pt x="1" y="1917"/>
                </a:lnTo>
                <a:lnTo>
                  <a:pt x="1908" y="1917"/>
                </a:lnTo>
                <a:lnTo>
                  <a:pt x="190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0" name="Google Shape;1190;p68"/>
          <p:cNvGrpSpPr/>
          <p:nvPr/>
        </p:nvGrpSpPr>
        <p:grpSpPr>
          <a:xfrm>
            <a:off x="5998941" y="2343579"/>
            <a:ext cx="1986021" cy="1668380"/>
            <a:chOff x="6132600" y="1964350"/>
            <a:chExt cx="2178610" cy="2178610"/>
          </a:xfrm>
        </p:grpSpPr>
        <p:sp>
          <p:nvSpPr>
            <p:cNvPr id="1191" name="Google Shape;1191;p68"/>
            <p:cNvSpPr/>
            <p:nvPr/>
          </p:nvSpPr>
          <p:spPr>
            <a:xfrm>
              <a:off x="7209140" y="2206329"/>
              <a:ext cx="25496" cy="68034"/>
            </a:xfrm>
            <a:custGeom>
              <a:rect b="b" l="l" r="r" t="t"/>
              <a:pathLst>
                <a:path extrusionOk="0" h="1505" w="564">
                  <a:moveTo>
                    <a:pt x="0" y="1"/>
                  </a:moveTo>
                  <a:lnTo>
                    <a:pt x="0" y="1504"/>
                  </a:lnTo>
                  <a:lnTo>
                    <a:pt x="563" y="1504"/>
                  </a:lnTo>
                  <a:lnTo>
                    <a:pt x="56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68"/>
            <p:cNvSpPr/>
            <p:nvPr/>
          </p:nvSpPr>
          <p:spPr>
            <a:xfrm>
              <a:off x="7135231" y="2207956"/>
              <a:ext cx="31417" cy="70384"/>
            </a:xfrm>
            <a:custGeom>
              <a:rect b="b" l="l" r="r" t="t"/>
              <a:pathLst>
                <a:path extrusionOk="0" h="1557" w="695">
                  <a:moveTo>
                    <a:pt x="563" y="0"/>
                  </a:moveTo>
                  <a:lnTo>
                    <a:pt x="0" y="53"/>
                  </a:lnTo>
                  <a:lnTo>
                    <a:pt x="132" y="1556"/>
                  </a:lnTo>
                  <a:lnTo>
                    <a:pt x="695" y="1503"/>
                  </a:lnTo>
                  <a:lnTo>
                    <a:pt x="563"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68"/>
            <p:cNvSpPr/>
            <p:nvPr/>
          </p:nvSpPr>
          <p:spPr>
            <a:xfrm>
              <a:off x="7062090" y="2217494"/>
              <a:ext cx="37023" cy="71560"/>
            </a:xfrm>
            <a:custGeom>
              <a:rect b="b" l="l" r="r" t="t"/>
              <a:pathLst>
                <a:path extrusionOk="0" h="1583" w="819">
                  <a:moveTo>
                    <a:pt x="555" y="0"/>
                  </a:moveTo>
                  <a:lnTo>
                    <a:pt x="1" y="97"/>
                  </a:lnTo>
                  <a:lnTo>
                    <a:pt x="264" y="1582"/>
                  </a:lnTo>
                  <a:lnTo>
                    <a:pt x="818" y="1486"/>
                  </a:lnTo>
                  <a:lnTo>
                    <a:pt x="555"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68"/>
            <p:cNvSpPr/>
            <p:nvPr/>
          </p:nvSpPr>
          <p:spPr>
            <a:xfrm>
              <a:off x="6990170" y="2231372"/>
              <a:ext cx="42176" cy="72373"/>
            </a:xfrm>
            <a:custGeom>
              <a:rect b="b" l="l" r="r" t="t"/>
              <a:pathLst>
                <a:path extrusionOk="0" h="1601" w="933">
                  <a:moveTo>
                    <a:pt x="546" y="1"/>
                  </a:moveTo>
                  <a:lnTo>
                    <a:pt x="0" y="150"/>
                  </a:lnTo>
                  <a:lnTo>
                    <a:pt x="396" y="1601"/>
                  </a:lnTo>
                  <a:lnTo>
                    <a:pt x="932" y="1460"/>
                  </a:lnTo>
                  <a:lnTo>
                    <a:pt x="54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68"/>
            <p:cNvSpPr/>
            <p:nvPr/>
          </p:nvSpPr>
          <p:spPr>
            <a:xfrm>
              <a:off x="7344255" y="2216680"/>
              <a:ext cx="37023" cy="71560"/>
            </a:xfrm>
            <a:custGeom>
              <a:rect b="b" l="l" r="r" t="t"/>
              <a:pathLst>
                <a:path extrusionOk="0" h="1583" w="819">
                  <a:moveTo>
                    <a:pt x="264" y="0"/>
                  </a:moveTo>
                  <a:lnTo>
                    <a:pt x="0" y="1486"/>
                  </a:lnTo>
                  <a:lnTo>
                    <a:pt x="554" y="1583"/>
                  </a:lnTo>
                  <a:lnTo>
                    <a:pt x="818" y="97"/>
                  </a:lnTo>
                  <a:lnTo>
                    <a:pt x="26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68"/>
            <p:cNvSpPr/>
            <p:nvPr/>
          </p:nvSpPr>
          <p:spPr>
            <a:xfrm>
              <a:off x="7277489" y="2208724"/>
              <a:ext cx="31463" cy="69977"/>
            </a:xfrm>
            <a:custGeom>
              <a:rect b="b" l="l" r="r" t="t"/>
              <a:pathLst>
                <a:path extrusionOk="0" h="1548" w="696">
                  <a:moveTo>
                    <a:pt x="132" y="1"/>
                  </a:moveTo>
                  <a:lnTo>
                    <a:pt x="1" y="1495"/>
                  </a:lnTo>
                  <a:lnTo>
                    <a:pt x="563" y="1548"/>
                  </a:lnTo>
                  <a:lnTo>
                    <a:pt x="695" y="45"/>
                  </a:lnTo>
                  <a:lnTo>
                    <a:pt x="13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7" name="Google Shape;1197;p68"/>
            <p:cNvGrpSpPr/>
            <p:nvPr/>
          </p:nvGrpSpPr>
          <p:grpSpPr>
            <a:xfrm>
              <a:off x="6132600" y="1964350"/>
              <a:ext cx="2178610" cy="2178610"/>
              <a:chOff x="6132600" y="1964350"/>
              <a:chExt cx="2178610" cy="2178610"/>
            </a:xfrm>
          </p:grpSpPr>
          <p:sp>
            <p:nvSpPr>
              <p:cNvPr id="1198" name="Google Shape;1198;p68"/>
              <p:cNvSpPr/>
              <p:nvPr/>
            </p:nvSpPr>
            <p:spPr>
              <a:xfrm>
                <a:off x="6132600" y="1964350"/>
                <a:ext cx="2178610" cy="2178610"/>
              </a:xfrm>
              <a:custGeom>
                <a:rect b="b" l="l" r="r" t="t"/>
                <a:pathLst>
                  <a:path extrusionOk="0" h="48194" w="48194">
                    <a:moveTo>
                      <a:pt x="24097" y="0"/>
                    </a:moveTo>
                    <a:lnTo>
                      <a:pt x="24097" y="24097"/>
                    </a:lnTo>
                    <a:lnTo>
                      <a:pt x="0" y="24097"/>
                    </a:lnTo>
                    <a:cubicBezTo>
                      <a:pt x="0" y="37407"/>
                      <a:pt x="10787" y="48194"/>
                      <a:pt x="24097" y="48194"/>
                    </a:cubicBezTo>
                    <a:cubicBezTo>
                      <a:pt x="37407" y="48194"/>
                      <a:pt x="48194" y="37407"/>
                      <a:pt x="48194" y="24097"/>
                    </a:cubicBezTo>
                    <a:cubicBezTo>
                      <a:pt x="48194" y="10787"/>
                      <a:pt x="37407" y="0"/>
                      <a:pt x="24097" y="0"/>
                    </a:cubicBezTo>
                    <a:close/>
                  </a:path>
                </a:pathLst>
              </a:custGeom>
              <a:solidFill>
                <a:srgbClr val="4DFFF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68"/>
              <p:cNvSpPr/>
              <p:nvPr/>
            </p:nvSpPr>
            <p:spPr>
              <a:xfrm>
                <a:off x="6235123" y="2066873"/>
                <a:ext cx="1973560" cy="1973560"/>
              </a:xfrm>
              <a:custGeom>
                <a:rect b="b" l="l" r="r" t="t"/>
                <a:pathLst>
                  <a:path extrusionOk="0" h="43658" w="43658">
                    <a:moveTo>
                      <a:pt x="21829" y="563"/>
                    </a:moveTo>
                    <a:cubicBezTo>
                      <a:pt x="33556" y="563"/>
                      <a:pt x="43095" y="10101"/>
                      <a:pt x="43095" y="21829"/>
                    </a:cubicBezTo>
                    <a:cubicBezTo>
                      <a:pt x="43095" y="33556"/>
                      <a:pt x="33556" y="43095"/>
                      <a:pt x="21829" y="43095"/>
                    </a:cubicBezTo>
                    <a:cubicBezTo>
                      <a:pt x="10101" y="43095"/>
                      <a:pt x="563" y="33556"/>
                      <a:pt x="563" y="21829"/>
                    </a:cubicBezTo>
                    <a:cubicBezTo>
                      <a:pt x="563" y="10101"/>
                      <a:pt x="10101" y="563"/>
                      <a:pt x="21829" y="563"/>
                    </a:cubicBezTo>
                    <a:close/>
                    <a:moveTo>
                      <a:pt x="21829" y="0"/>
                    </a:moveTo>
                    <a:cubicBezTo>
                      <a:pt x="9794" y="0"/>
                      <a:pt x="0" y="9794"/>
                      <a:pt x="0" y="21829"/>
                    </a:cubicBezTo>
                    <a:cubicBezTo>
                      <a:pt x="0" y="33864"/>
                      <a:pt x="9794" y="43657"/>
                      <a:pt x="21829" y="43657"/>
                    </a:cubicBezTo>
                    <a:cubicBezTo>
                      <a:pt x="33864" y="43657"/>
                      <a:pt x="43657" y="33864"/>
                      <a:pt x="43657" y="21829"/>
                    </a:cubicBezTo>
                    <a:cubicBezTo>
                      <a:pt x="43657" y="9794"/>
                      <a:pt x="33864" y="0"/>
                      <a:pt x="21829" y="0"/>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68"/>
              <p:cNvSpPr/>
              <p:nvPr/>
            </p:nvSpPr>
            <p:spPr>
              <a:xfrm>
                <a:off x="6434203" y="2323182"/>
                <a:ext cx="1518165" cy="1460574"/>
              </a:xfrm>
              <a:custGeom>
                <a:rect b="b" l="l" r="r" t="t"/>
                <a:pathLst>
                  <a:path extrusionOk="0" h="32310" w="33584">
                    <a:moveTo>
                      <a:pt x="17425" y="696"/>
                    </a:moveTo>
                    <a:cubicBezTo>
                      <a:pt x="19418" y="696"/>
                      <a:pt x="21428" y="1081"/>
                      <a:pt x="23341" y="1873"/>
                    </a:cubicBezTo>
                    <a:cubicBezTo>
                      <a:pt x="29126" y="4264"/>
                      <a:pt x="32889" y="9908"/>
                      <a:pt x="32889" y="16159"/>
                    </a:cubicBezTo>
                    <a:cubicBezTo>
                      <a:pt x="32889" y="24704"/>
                      <a:pt x="25970" y="31623"/>
                      <a:pt x="17425" y="31623"/>
                    </a:cubicBezTo>
                    <a:cubicBezTo>
                      <a:pt x="11165" y="31623"/>
                      <a:pt x="5530" y="27860"/>
                      <a:pt x="3139" y="22075"/>
                    </a:cubicBezTo>
                    <a:cubicBezTo>
                      <a:pt x="739" y="16299"/>
                      <a:pt x="2066" y="9644"/>
                      <a:pt x="6488" y="5223"/>
                    </a:cubicBezTo>
                    <a:cubicBezTo>
                      <a:pt x="9446" y="2265"/>
                      <a:pt x="13402" y="696"/>
                      <a:pt x="17425" y="696"/>
                    </a:cubicBezTo>
                    <a:close/>
                    <a:moveTo>
                      <a:pt x="17425" y="1"/>
                    </a:moveTo>
                    <a:cubicBezTo>
                      <a:pt x="10893" y="1"/>
                      <a:pt x="5003" y="3939"/>
                      <a:pt x="2497" y="9970"/>
                    </a:cubicBezTo>
                    <a:cubicBezTo>
                      <a:pt x="1" y="16009"/>
                      <a:pt x="1381" y="22954"/>
                      <a:pt x="6005" y="27579"/>
                    </a:cubicBezTo>
                    <a:cubicBezTo>
                      <a:pt x="9092" y="30666"/>
                      <a:pt x="13226" y="32310"/>
                      <a:pt x="17430" y="32310"/>
                    </a:cubicBezTo>
                    <a:cubicBezTo>
                      <a:pt x="19511" y="32310"/>
                      <a:pt x="21608" y="31907"/>
                      <a:pt x="23605" y="31077"/>
                    </a:cubicBezTo>
                    <a:cubicBezTo>
                      <a:pt x="29645" y="28581"/>
                      <a:pt x="33583" y="22691"/>
                      <a:pt x="33583" y="16159"/>
                    </a:cubicBezTo>
                    <a:cubicBezTo>
                      <a:pt x="33583" y="7236"/>
                      <a:pt x="26348" y="1"/>
                      <a:pt x="17425"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68"/>
              <p:cNvSpPr/>
              <p:nvPr/>
            </p:nvSpPr>
            <p:spPr>
              <a:xfrm>
                <a:off x="6361876" y="2193626"/>
                <a:ext cx="1720005" cy="1720005"/>
              </a:xfrm>
              <a:custGeom>
                <a:rect b="b" l="l" r="r" t="t"/>
                <a:pathLst>
                  <a:path extrusionOk="0" h="38049" w="38049">
                    <a:moveTo>
                      <a:pt x="19025" y="563"/>
                    </a:moveTo>
                    <a:cubicBezTo>
                      <a:pt x="29205" y="563"/>
                      <a:pt x="37486" y="8845"/>
                      <a:pt x="37486" y="19025"/>
                    </a:cubicBezTo>
                    <a:cubicBezTo>
                      <a:pt x="37486" y="29205"/>
                      <a:pt x="29205" y="37486"/>
                      <a:pt x="19025" y="37486"/>
                    </a:cubicBezTo>
                    <a:cubicBezTo>
                      <a:pt x="8845" y="37486"/>
                      <a:pt x="563" y="29205"/>
                      <a:pt x="563" y="19025"/>
                    </a:cubicBezTo>
                    <a:cubicBezTo>
                      <a:pt x="563" y="8845"/>
                      <a:pt x="8845" y="563"/>
                      <a:pt x="19025" y="563"/>
                    </a:cubicBezTo>
                    <a:close/>
                    <a:moveTo>
                      <a:pt x="19025" y="1"/>
                    </a:moveTo>
                    <a:cubicBezTo>
                      <a:pt x="8537" y="1"/>
                      <a:pt x="1" y="8537"/>
                      <a:pt x="1" y="19025"/>
                    </a:cubicBezTo>
                    <a:cubicBezTo>
                      <a:pt x="1" y="29513"/>
                      <a:pt x="8537" y="38049"/>
                      <a:pt x="19025" y="38049"/>
                    </a:cubicBezTo>
                    <a:cubicBezTo>
                      <a:pt x="29513" y="38049"/>
                      <a:pt x="38049" y="29513"/>
                      <a:pt x="38049" y="19025"/>
                    </a:cubicBezTo>
                    <a:cubicBezTo>
                      <a:pt x="38049" y="8537"/>
                      <a:pt x="29513" y="1"/>
                      <a:pt x="19025"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68"/>
              <p:cNvSpPr/>
              <p:nvPr/>
            </p:nvSpPr>
            <p:spPr>
              <a:xfrm>
                <a:off x="6429818" y="2261568"/>
                <a:ext cx="1584119" cy="1584119"/>
              </a:xfrm>
              <a:custGeom>
                <a:rect b="b" l="l" r="r" t="t"/>
                <a:pathLst>
                  <a:path extrusionOk="0" h="35043" w="35043">
                    <a:moveTo>
                      <a:pt x="17522" y="564"/>
                    </a:moveTo>
                    <a:cubicBezTo>
                      <a:pt x="26876" y="564"/>
                      <a:pt x="34480" y="8168"/>
                      <a:pt x="34480" y="17522"/>
                    </a:cubicBezTo>
                    <a:cubicBezTo>
                      <a:pt x="34480" y="26876"/>
                      <a:pt x="26876" y="34480"/>
                      <a:pt x="17522" y="34480"/>
                    </a:cubicBezTo>
                    <a:cubicBezTo>
                      <a:pt x="8168" y="34480"/>
                      <a:pt x="563" y="26876"/>
                      <a:pt x="563" y="17522"/>
                    </a:cubicBezTo>
                    <a:cubicBezTo>
                      <a:pt x="563" y="8168"/>
                      <a:pt x="8168" y="564"/>
                      <a:pt x="17522" y="564"/>
                    </a:cubicBezTo>
                    <a:close/>
                    <a:moveTo>
                      <a:pt x="17522" y="1"/>
                    </a:moveTo>
                    <a:cubicBezTo>
                      <a:pt x="7860" y="1"/>
                      <a:pt x="1" y="7860"/>
                      <a:pt x="1" y="17522"/>
                    </a:cubicBezTo>
                    <a:cubicBezTo>
                      <a:pt x="1" y="27183"/>
                      <a:pt x="7860" y="35043"/>
                      <a:pt x="17522" y="35043"/>
                    </a:cubicBezTo>
                    <a:cubicBezTo>
                      <a:pt x="27183" y="35043"/>
                      <a:pt x="35043" y="27183"/>
                      <a:pt x="35043" y="17522"/>
                    </a:cubicBezTo>
                    <a:cubicBezTo>
                      <a:pt x="35043" y="7860"/>
                      <a:pt x="27183" y="1"/>
                      <a:pt x="17522"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68"/>
              <p:cNvSpPr/>
              <p:nvPr/>
            </p:nvSpPr>
            <p:spPr>
              <a:xfrm>
                <a:off x="7209140" y="3832914"/>
                <a:ext cx="25496" cy="67988"/>
              </a:xfrm>
              <a:custGeom>
                <a:rect b="b" l="l" r="r" t="t"/>
                <a:pathLst>
                  <a:path extrusionOk="0" h="1504" w="564">
                    <a:moveTo>
                      <a:pt x="0" y="0"/>
                    </a:moveTo>
                    <a:lnTo>
                      <a:pt x="0" y="1504"/>
                    </a:lnTo>
                    <a:lnTo>
                      <a:pt x="563" y="1504"/>
                    </a:lnTo>
                    <a:lnTo>
                      <a:pt x="563"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68"/>
              <p:cNvSpPr/>
              <p:nvPr/>
            </p:nvSpPr>
            <p:spPr>
              <a:xfrm>
                <a:off x="7277082" y="3828529"/>
                <a:ext cx="31463" cy="69977"/>
              </a:xfrm>
              <a:custGeom>
                <a:rect b="b" l="l" r="r" t="t"/>
                <a:pathLst>
                  <a:path extrusionOk="0" h="1548" w="696">
                    <a:moveTo>
                      <a:pt x="563" y="1"/>
                    </a:moveTo>
                    <a:lnTo>
                      <a:pt x="1" y="53"/>
                    </a:lnTo>
                    <a:lnTo>
                      <a:pt x="133" y="1548"/>
                    </a:lnTo>
                    <a:lnTo>
                      <a:pt x="695" y="1504"/>
                    </a:lnTo>
                    <a:lnTo>
                      <a:pt x="56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68"/>
              <p:cNvSpPr/>
              <p:nvPr/>
            </p:nvSpPr>
            <p:spPr>
              <a:xfrm>
                <a:off x="7344662" y="3819398"/>
                <a:ext cx="36978" cy="71198"/>
              </a:xfrm>
              <a:custGeom>
                <a:rect b="b" l="l" r="r" t="t"/>
                <a:pathLst>
                  <a:path extrusionOk="0" h="1575" w="818">
                    <a:moveTo>
                      <a:pt x="554" y="0"/>
                    </a:moveTo>
                    <a:lnTo>
                      <a:pt x="0" y="97"/>
                    </a:lnTo>
                    <a:lnTo>
                      <a:pt x="264" y="1574"/>
                    </a:lnTo>
                    <a:lnTo>
                      <a:pt x="818" y="1477"/>
                    </a:lnTo>
                    <a:lnTo>
                      <a:pt x="55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68"/>
              <p:cNvSpPr/>
              <p:nvPr/>
            </p:nvSpPr>
            <p:spPr>
              <a:xfrm>
                <a:off x="7411429" y="3803124"/>
                <a:ext cx="42176" cy="72373"/>
              </a:xfrm>
              <a:custGeom>
                <a:rect b="b" l="l" r="r" t="t"/>
                <a:pathLst>
                  <a:path extrusionOk="0" h="1601" w="933">
                    <a:moveTo>
                      <a:pt x="536" y="0"/>
                    </a:moveTo>
                    <a:lnTo>
                      <a:pt x="0" y="149"/>
                    </a:lnTo>
                    <a:lnTo>
                      <a:pt x="387" y="1600"/>
                    </a:lnTo>
                    <a:lnTo>
                      <a:pt x="932" y="1451"/>
                    </a:lnTo>
                    <a:lnTo>
                      <a:pt x="536"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68"/>
              <p:cNvSpPr/>
              <p:nvPr/>
            </p:nvSpPr>
            <p:spPr>
              <a:xfrm>
                <a:off x="6920239" y="2253657"/>
                <a:ext cx="46923" cy="72373"/>
              </a:xfrm>
              <a:custGeom>
                <a:rect b="b" l="l" r="r" t="t"/>
                <a:pathLst>
                  <a:path extrusionOk="0" h="1601" w="1038">
                    <a:moveTo>
                      <a:pt x="528" y="0"/>
                    </a:moveTo>
                    <a:lnTo>
                      <a:pt x="0" y="185"/>
                    </a:lnTo>
                    <a:lnTo>
                      <a:pt x="510" y="1600"/>
                    </a:lnTo>
                    <a:lnTo>
                      <a:pt x="1038" y="1407"/>
                    </a:lnTo>
                    <a:lnTo>
                      <a:pt x="528"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68"/>
              <p:cNvSpPr/>
              <p:nvPr/>
            </p:nvSpPr>
            <p:spPr>
              <a:xfrm>
                <a:off x="7476568" y="3781246"/>
                <a:ext cx="46968" cy="72373"/>
              </a:xfrm>
              <a:custGeom>
                <a:rect b="b" l="l" r="r" t="t"/>
                <a:pathLst>
                  <a:path extrusionOk="0" h="1601" w="1039">
                    <a:moveTo>
                      <a:pt x="528" y="1"/>
                    </a:moveTo>
                    <a:lnTo>
                      <a:pt x="1" y="194"/>
                    </a:lnTo>
                    <a:lnTo>
                      <a:pt x="511" y="1601"/>
                    </a:lnTo>
                    <a:lnTo>
                      <a:pt x="1038" y="1416"/>
                    </a:lnTo>
                    <a:lnTo>
                      <a:pt x="52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68"/>
              <p:cNvSpPr/>
              <p:nvPr/>
            </p:nvSpPr>
            <p:spPr>
              <a:xfrm>
                <a:off x="6852252" y="2280283"/>
                <a:ext cx="51715" cy="72373"/>
              </a:xfrm>
              <a:custGeom>
                <a:rect b="b" l="l" r="r" t="t"/>
                <a:pathLst>
                  <a:path extrusionOk="0" h="1601" w="1144">
                    <a:moveTo>
                      <a:pt x="511" y="0"/>
                    </a:moveTo>
                    <a:lnTo>
                      <a:pt x="1" y="237"/>
                    </a:lnTo>
                    <a:lnTo>
                      <a:pt x="634" y="1600"/>
                    </a:lnTo>
                    <a:lnTo>
                      <a:pt x="1144" y="1363"/>
                    </a:lnTo>
                    <a:lnTo>
                      <a:pt x="51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68"/>
              <p:cNvSpPr/>
              <p:nvPr/>
            </p:nvSpPr>
            <p:spPr>
              <a:xfrm>
                <a:off x="7539764" y="3755434"/>
                <a:ext cx="51715" cy="72373"/>
              </a:xfrm>
              <a:custGeom>
                <a:rect b="b" l="l" r="r" t="t"/>
                <a:pathLst>
                  <a:path extrusionOk="0" h="1601" w="1144">
                    <a:moveTo>
                      <a:pt x="511" y="0"/>
                    </a:moveTo>
                    <a:lnTo>
                      <a:pt x="1" y="237"/>
                    </a:lnTo>
                    <a:lnTo>
                      <a:pt x="634" y="1600"/>
                    </a:lnTo>
                    <a:lnTo>
                      <a:pt x="1144" y="1363"/>
                    </a:lnTo>
                    <a:lnTo>
                      <a:pt x="51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68"/>
              <p:cNvSpPr/>
              <p:nvPr/>
            </p:nvSpPr>
            <p:spPr>
              <a:xfrm>
                <a:off x="6787474" y="2314050"/>
                <a:ext cx="55693" cy="71560"/>
              </a:xfrm>
              <a:custGeom>
                <a:rect b="b" l="l" r="r" t="t"/>
                <a:pathLst>
                  <a:path extrusionOk="0" h="1583" w="1232">
                    <a:moveTo>
                      <a:pt x="484" y="0"/>
                    </a:moveTo>
                    <a:lnTo>
                      <a:pt x="1" y="282"/>
                    </a:lnTo>
                    <a:lnTo>
                      <a:pt x="748" y="1583"/>
                    </a:lnTo>
                    <a:lnTo>
                      <a:pt x="1232" y="1301"/>
                    </a:lnTo>
                    <a:lnTo>
                      <a:pt x="48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68"/>
              <p:cNvSpPr/>
              <p:nvPr/>
            </p:nvSpPr>
            <p:spPr>
              <a:xfrm>
                <a:off x="7600564" y="3722028"/>
                <a:ext cx="56099" cy="71605"/>
              </a:xfrm>
              <a:custGeom>
                <a:rect b="b" l="l" r="r" t="t"/>
                <a:pathLst>
                  <a:path extrusionOk="0" h="1584" w="1241">
                    <a:moveTo>
                      <a:pt x="484" y="1"/>
                    </a:moveTo>
                    <a:lnTo>
                      <a:pt x="1" y="282"/>
                    </a:lnTo>
                    <a:lnTo>
                      <a:pt x="748" y="1583"/>
                    </a:lnTo>
                    <a:lnTo>
                      <a:pt x="1240" y="1302"/>
                    </a:lnTo>
                    <a:lnTo>
                      <a:pt x="484"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68"/>
              <p:cNvSpPr/>
              <p:nvPr/>
            </p:nvSpPr>
            <p:spPr>
              <a:xfrm>
                <a:off x="6725499" y="2352203"/>
                <a:ext cx="59671" cy="70384"/>
              </a:xfrm>
              <a:custGeom>
                <a:rect b="b" l="l" r="r" t="t"/>
                <a:pathLst>
                  <a:path extrusionOk="0" h="1557" w="1320">
                    <a:moveTo>
                      <a:pt x="458" y="0"/>
                    </a:moveTo>
                    <a:lnTo>
                      <a:pt x="1" y="326"/>
                    </a:lnTo>
                    <a:lnTo>
                      <a:pt x="862" y="1556"/>
                    </a:lnTo>
                    <a:lnTo>
                      <a:pt x="1319" y="1240"/>
                    </a:lnTo>
                    <a:lnTo>
                      <a:pt x="458"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68"/>
              <p:cNvSpPr/>
              <p:nvPr/>
            </p:nvSpPr>
            <p:spPr>
              <a:xfrm>
                <a:off x="7658606" y="3685458"/>
                <a:ext cx="59625" cy="70384"/>
              </a:xfrm>
              <a:custGeom>
                <a:rect b="b" l="l" r="r" t="t"/>
                <a:pathLst>
                  <a:path extrusionOk="0" h="1557" w="1319">
                    <a:moveTo>
                      <a:pt x="457" y="1"/>
                    </a:moveTo>
                    <a:lnTo>
                      <a:pt x="0" y="326"/>
                    </a:lnTo>
                    <a:lnTo>
                      <a:pt x="862" y="1557"/>
                    </a:lnTo>
                    <a:lnTo>
                      <a:pt x="1319" y="1232"/>
                    </a:lnTo>
                    <a:lnTo>
                      <a:pt x="45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68"/>
              <p:cNvSpPr/>
              <p:nvPr/>
            </p:nvSpPr>
            <p:spPr>
              <a:xfrm>
                <a:off x="6667502" y="2396322"/>
                <a:ext cx="63197" cy="68395"/>
              </a:xfrm>
              <a:custGeom>
                <a:rect b="b" l="l" r="r" t="t"/>
                <a:pathLst>
                  <a:path extrusionOk="0" h="1513" w="1398">
                    <a:moveTo>
                      <a:pt x="431" y="0"/>
                    </a:moveTo>
                    <a:lnTo>
                      <a:pt x="0" y="361"/>
                    </a:lnTo>
                    <a:lnTo>
                      <a:pt x="967" y="1512"/>
                    </a:lnTo>
                    <a:lnTo>
                      <a:pt x="1398" y="1152"/>
                    </a:lnTo>
                    <a:lnTo>
                      <a:pt x="43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68"/>
              <p:cNvSpPr/>
              <p:nvPr/>
            </p:nvSpPr>
            <p:spPr>
              <a:xfrm>
                <a:off x="7713032" y="3642966"/>
                <a:ext cx="63242" cy="68395"/>
              </a:xfrm>
              <a:custGeom>
                <a:rect b="b" l="l" r="r" t="t"/>
                <a:pathLst>
                  <a:path extrusionOk="0" h="1513" w="1399">
                    <a:moveTo>
                      <a:pt x="431" y="0"/>
                    </a:moveTo>
                    <a:lnTo>
                      <a:pt x="1" y="361"/>
                    </a:lnTo>
                    <a:lnTo>
                      <a:pt x="968" y="1512"/>
                    </a:lnTo>
                    <a:lnTo>
                      <a:pt x="1399" y="1152"/>
                    </a:lnTo>
                    <a:lnTo>
                      <a:pt x="43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68"/>
              <p:cNvSpPr/>
              <p:nvPr/>
            </p:nvSpPr>
            <p:spPr>
              <a:xfrm>
                <a:off x="6613845" y="2446002"/>
                <a:ext cx="65999" cy="65999"/>
              </a:xfrm>
              <a:custGeom>
                <a:rect b="b" l="l" r="r" t="t"/>
                <a:pathLst>
                  <a:path extrusionOk="0" h="1460" w="1460">
                    <a:moveTo>
                      <a:pt x="396" y="0"/>
                    </a:moveTo>
                    <a:lnTo>
                      <a:pt x="0" y="396"/>
                    </a:lnTo>
                    <a:lnTo>
                      <a:pt x="1064" y="1459"/>
                    </a:lnTo>
                    <a:lnTo>
                      <a:pt x="1460" y="1055"/>
                    </a:lnTo>
                    <a:lnTo>
                      <a:pt x="396"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68"/>
              <p:cNvSpPr/>
              <p:nvPr/>
            </p:nvSpPr>
            <p:spPr>
              <a:xfrm>
                <a:off x="7763887" y="3595682"/>
                <a:ext cx="66045" cy="65999"/>
              </a:xfrm>
              <a:custGeom>
                <a:rect b="b" l="l" r="r" t="t"/>
                <a:pathLst>
                  <a:path extrusionOk="0" h="1460" w="1461">
                    <a:moveTo>
                      <a:pt x="397" y="0"/>
                    </a:moveTo>
                    <a:lnTo>
                      <a:pt x="1" y="396"/>
                    </a:lnTo>
                    <a:lnTo>
                      <a:pt x="1065" y="1459"/>
                    </a:lnTo>
                    <a:lnTo>
                      <a:pt x="1460" y="1055"/>
                    </a:lnTo>
                    <a:lnTo>
                      <a:pt x="397"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68"/>
              <p:cNvSpPr/>
              <p:nvPr/>
            </p:nvSpPr>
            <p:spPr>
              <a:xfrm>
                <a:off x="6564572" y="2498845"/>
                <a:ext cx="68395" cy="63242"/>
              </a:xfrm>
              <a:custGeom>
                <a:rect b="b" l="l" r="r" t="t"/>
                <a:pathLst>
                  <a:path extrusionOk="0" h="1399" w="1513">
                    <a:moveTo>
                      <a:pt x="361" y="0"/>
                    </a:moveTo>
                    <a:lnTo>
                      <a:pt x="0" y="431"/>
                    </a:lnTo>
                    <a:lnTo>
                      <a:pt x="1152" y="1398"/>
                    </a:lnTo>
                    <a:lnTo>
                      <a:pt x="1512" y="967"/>
                    </a:lnTo>
                    <a:lnTo>
                      <a:pt x="36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68"/>
              <p:cNvSpPr/>
              <p:nvPr/>
            </p:nvSpPr>
            <p:spPr>
              <a:xfrm>
                <a:off x="7810402" y="3544375"/>
                <a:ext cx="68395" cy="63242"/>
              </a:xfrm>
              <a:custGeom>
                <a:rect b="b" l="l" r="r" t="t"/>
                <a:pathLst>
                  <a:path extrusionOk="0" h="1399" w="1513">
                    <a:moveTo>
                      <a:pt x="361" y="1"/>
                    </a:moveTo>
                    <a:lnTo>
                      <a:pt x="1" y="432"/>
                    </a:lnTo>
                    <a:lnTo>
                      <a:pt x="1152" y="1399"/>
                    </a:lnTo>
                    <a:lnTo>
                      <a:pt x="1513" y="968"/>
                    </a:lnTo>
                    <a:lnTo>
                      <a:pt x="361"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68"/>
              <p:cNvSpPr/>
              <p:nvPr/>
            </p:nvSpPr>
            <p:spPr>
              <a:xfrm>
                <a:off x="6520453" y="2556842"/>
                <a:ext cx="69977" cy="60077"/>
              </a:xfrm>
              <a:custGeom>
                <a:rect b="b" l="l" r="r" t="t"/>
                <a:pathLst>
                  <a:path extrusionOk="0" h="1329" w="1548">
                    <a:moveTo>
                      <a:pt x="317" y="1"/>
                    </a:moveTo>
                    <a:lnTo>
                      <a:pt x="0" y="467"/>
                    </a:lnTo>
                    <a:lnTo>
                      <a:pt x="1231" y="1328"/>
                    </a:lnTo>
                    <a:lnTo>
                      <a:pt x="1548" y="862"/>
                    </a:lnTo>
                    <a:lnTo>
                      <a:pt x="31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68"/>
              <p:cNvSpPr/>
              <p:nvPr/>
            </p:nvSpPr>
            <p:spPr>
              <a:xfrm>
                <a:off x="7826314" y="3469291"/>
                <a:ext cx="69977" cy="59671"/>
              </a:xfrm>
              <a:custGeom>
                <a:rect b="b" l="l" r="r" t="t"/>
                <a:pathLst>
                  <a:path extrusionOk="0" h="1320" w="1548">
                    <a:moveTo>
                      <a:pt x="317" y="0"/>
                    </a:moveTo>
                    <a:lnTo>
                      <a:pt x="0" y="466"/>
                    </a:lnTo>
                    <a:lnTo>
                      <a:pt x="1231" y="1319"/>
                    </a:lnTo>
                    <a:lnTo>
                      <a:pt x="1547" y="862"/>
                    </a:lnTo>
                    <a:lnTo>
                      <a:pt x="317"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68"/>
              <p:cNvSpPr/>
              <p:nvPr/>
            </p:nvSpPr>
            <p:spPr>
              <a:xfrm>
                <a:off x="6481893" y="2619224"/>
                <a:ext cx="71560" cy="55693"/>
              </a:xfrm>
              <a:custGeom>
                <a:rect b="b" l="l" r="r" t="t"/>
                <a:pathLst>
                  <a:path extrusionOk="0" h="1232" w="1583">
                    <a:moveTo>
                      <a:pt x="282" y="1"/>
                    </a:moveTo>
                    <a:lnTo>
                      <a:pt x="0" y="485"/>
                    </a:lnTo>
                    <a:lnTo>
                      <a:pt x="1302" y="1232"/>
                    </a:lnTo>
                    <a:lnTo>
                      <a:pt x="1583" y="748"/>
                    </a:lnTo>
                    <a:lnTo>
                      <a:pt x="28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68"/>
              <p:cNvSpPr/>
              <p:nvPr/>
            </p:nvSpPr>
            <p:spPr>
              <a:xfrm>
                <a:off x="7890685" y="3432314"/>
                <a:ext cx="71560" cy="56099"/>
              </a:xfrm>
              <a:custGeom>
                <a:rect b="b" l="l" r="r" t="t"/>
                <a:pathLst>
                  <a:path extrusionOk="0" h="1241" w="1583">
                    <a:moveTo>
                      <a:pt x="282" y="1"/>
                    </a:moveTo>
                    <a:lnTo>
                      <a:pt x="0" y="493"/>
                    </a:lnTo>
                    <a:lnTo>
                      <a:pt x="1302" y="1240"/>
                    </a:lnTo>
                    <a:lnTo>
                      <a:pt x="1583" y="757"/>
                    </a:lnTo>
                    <a:lnTo>
                      <a:pt x="28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68"/>
              <p:cNvSpPr/>
              <p:nvPr/>
            </p:nvSpPr>
            <p:spPr>
              <a:xfrm>
                <a:off x="6448126" y="2683640"/>
                <a:ext cx="72373" cy="51715"/>
              </a:xfrm>
              <a:custGeom>
                <a:rect b="b" l="l" r="r" t="t"/>
                <a:pathLst>
                  <a:path extrusionOk="0" h="1144" w="1601">
                    <a:moveTo>
                      <a:pt x="238" y="0"/>
                    </a:moveTo>
                    <a:lnTo>
                      <a:pt x="0" y="510"/>
                    </a:lnTo>
                    <a:lnTo>
                      <a:pt x="1363" y="1143"/>
                    </a:lnTo>
                    <a:lnTo>
                      <a:pt x="1600" y="633"/>
                    </a:lnTo>
                    <a:lnTo>
                      <a:pt x="238"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68"/>
              <p:cNvSpPr/>
              <p:nvPr/>
            </p:nvSpPr>
            <p:spPr>
              <a:xfrm>
                <a:off x="7923277" y="3371921"/>
                <a:ext cx="72373" cy="51715"/>
              </a:xfrm>
              <a:custGeom>
                <a:rect b="b" l="l" r="r" t="t"/>
                <a:pathLst>
                  <a:path extrusionOk="0" h="1144" w="1601">
                    <a:moveTo>
                      <a:pt x="238" y="1"/>
                    </a:moveTo>
                    <a:lnTo>
                      <a:pt x="0" y="510"/>
                    </a:lnTo>
                    <a:lnTo>
                      <a:pt x="1363" y="1143"/>
                    </a:lnTo>
                    <a:lnTo>
                      <a:pt x="1600" y="634"/>
                    </a:lnTo>
                    <a:lnTo>
                      <a:pt x="23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68"/>
              <p:cNvSpPr/>
              <p:nvPr/>
            </p:nvSpPr>
            <p:spPr>
              <a:xfrm>
                <a:off x="6421501" y="2751989"/>
                <a:ext cx="72780" cy="47330"/>
              </a:xfrm>
              <a:custGeom>
                <a:rect b="b" l="l" r="r" t="t"/>
                <a:pathLst>
                  <a:path extrusionOk="0" h="1047" w="1610">
                    <a:moveTo>
                      <a:pt x="194" y="0"/>
                    </a:moveTo>
                    <a:lnTo>
                      <a:pt x="0" y="528"/>
                    </a:lnTo>
                    <a:lnTo>
                      <a:pt x="1416" y="1046"/>
                    </a:lnTo>
                    <a:lnTo>
                      <a:pt x="1609" y="519"/>
                    </a:lnTo>
                    <a:lnTo>
                      <a:pt x="19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68"/>
              <p:cNvSpPr/>
              <p:nvPr/>
            </p:nvSpPr>
            <p:spPr>
              <a:xfrm>
                <a:off x="7950309" y="3308725"/>
                <a:ext cx="72373" cy="46968"/>
              </a:xfrm>
              <a:custGeom>
                <a:rect b="b" l="l" r="r" t="t"/>
                <a:pathLst>
                  <a:path extrusionOk="0" h="1039" w="1601">
                    <a:moveTo>
                      <a:pt x="193" y="1"/>
                    </a:moveTo>
                    <a:lnTo>
                      <a:pt x="0" y="528"/>
                    </a:lnTo>
                    <a:lnTo>
                      <a:pt x="1407" y="1038"/>
                    </a:lnTo>
                    <a:lnTo>
                      <a:pt x="1600" y="511"/>
                    </a:lnTo>
                    <a:lnTo>
                      <a:pt x="19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68"/>
              <p:cNvSpPr/>
              <p:nvPr/>
            </p:nvSpPr>
            <p:spPr>
              <a:xfrm>
                <a:off x="6400029" y="2821920"/>
                <a:ext cx="72373" cy="42176"/>
              </a:xfrm>
              <a:custGeom>
                <a:rect b="b" l="l" r="r" t="t"/>
                <a:pathLst>
                  <a:path extrusionOk="0" h="933" w="1601">
                    <a:moveTo>
                      <a:pt x="150" y="1"/>
                    </a:moveTo>
                    <a:lnTo>
                      <a:pt x="1" y="546"/>
                    </a:lnTo>
                    <a:lnTo>
                      <a:pt x="1451" y="932"/>
                    </a:lnTo>
                    <a:lnTo>
                      <a:pt x="1601" y="396"/>
                    </a:lnTo>
                    <a:lnTo>
                      <a:pt x="150"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68"/>
              <p:cNvSpPr/>
              <p:nvPr/>
            </p:nvSpPr>
            <p:spPr>
              <a:xfrm>
                <a:off x="7971374" y="3243179"/>
                <a:ext cx="72328" cy="42176"/>
              </a:xfrm>
              <a:custGeom>
                <a:rect b="b" l="l" r="r" t="t"/>
                <a:pathLst>
                  <a:path extrusionOk="0" h="933" w="1600">
                    <a:moveTo>
                      <a:pt x="149" y="0"/>
                    </a:moveTo>
                    <a:lnTo>
                      <a:pt x="0" y="536"/>
                    </a:lnTo>
                    <a:lnTo>
                      <a:pt x="1451" y="932"/>
                    </a:lnTo>
                    <a:lnTo>
                      <a:pt x="1600" y="387"/>
                    </a:lnTo>
                    <a:lnTo>
                      <a:pt x="14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68"/>
              <p:cNvSpPr/>
              <p:nvPr/>
            </p:nvSpPr>
            <p:spPr>
              <a:xfrm>
                <a:off x="6384930" y="2893840"/>
                <a:ext cx="71560" cy="36616"/>
              </a:xfrm>
              <a:custGeom>
                <a:rect b="b" l="l" r="r" t="t"/>
                <a:pathLst>
                  <a:path extrusionOk="0" h="810" w="1583">
                    <a:moveTo>
                      <a:pt x="97" y="1"/>
                    </a:moveTo>
                    <a:lnTo>
                      <a:pt x="0" y="555"/>
                    </a:lnTo>
                    <a:lnTo>
                      <a:pt x="1477" y="810"/>
                    </a:lnTo>
                    <a:lnTo>
                      <a:pt x="1583" y="264"/>
                    </a:lnTo>
                    <a:lnTo>
                      <a:pt x="9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68"/>
              <p:cNvSpPr/>
              <p:nvPr/>
            </p:nvSpPr>
            <p:spPr>
              <a:xfrm>
                <a:off x="7986473" y="3176005"/>
                <a:ext cx="71560" cy="37023"/>
              </a:xfrm>
              <a:custGeom>
                <a:rect b="b" l="l" r="r" t="t"/>
                <a:pathLst>
                  <a:path extrusionOk="0" h="819" w="1583">
                    <a:moveTo>
                      <a:pt x="97" y="0"/>
                    </a:moveTo>
                    <a:lnTo>
                      <a:pt x="0" y="554"/>
                    </a:lnTo>
                    <a:lnTo>
                      <a:pt x="1486" y="818"/>
                    </a:lnTo>
                    <a:lnTo>
                      <a:pt x="1583" y="264"/>
                    </a:lnTo>
                    <a:lnTo>
                      <a:pt x="97"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68"/>
              <p:cNvSpPr/>
              <p:nvPr/>
            </p:nvSpPr>
            <p:spPr>
              <a:xfrm>
                <a:off x="6376567" y="2967388"/>
                <a:ext cx="70023" cy="31011"/>
              </a:xfrm>
              <a:custGeom>
                <a:rect b="b" l="l" r="r" t="t"/>
                <a:pathLst>
                  <a:path extrusionOk="0" h="686" w="1549">
                    <a:moveTo>
                      <a:pt x="54" y="0"/>
                    </a:moveTo>
                    <a:lnTo>
                      <a:pt x="1" y="554"/>
                    </a:lnTo>
                    <a:lnTo>
                      <a:pt x="1504" y="686"/>
                    </a:lnTo>
                    <a:lnTo>
                      <a:pt x="1548" y="132"/>
                    </a:lnTo>
                    <a:lnTo>
                      <a:pt x="5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68"/>
              <p:cNvSpPr/>
              <p:nvPr/>
            </p:nvSpPr>
            <p:spPr>
              <a:xfrm>
                <a:off x="7997186" y="3108832"/>
                <a:ext cx="69977" cy="31463"/>
              </a:xfrm>
              <a:custGeom>
                <a:rect b="b" l="l" r="r" t="t"/>
                <a:pathLst>
                  <a:path extrusionOk="0" h="696" w="1548">
                    <a:moveTo>
                      <a:pt x="53" y="1"/>
                    </a:moveTo>
                    <a:lnTo>
                      <a:pt x="0" y="563"/>
                    </a:lnTo>
                    <a:lnTo>
                      <a:pt x="1504" y="695"/>
                    </a:lnTo>
                    <a:lnTo>
                      <a:pt x="1548" y="133"/>
                    </a:lnTo>
                    <a:lnTo>
                      <a:pt x="5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68"/>
              <p:cNvSpPr/>
              <p:nvPr/>
            </p:nvSpPr>
            <p:spPr>
              <a:xfrm>
                <a:off x="6374579" y="3040890"/>
                <a:ext cx="68034" cy="25496"/>
              </a:xfrm>
              <a:custGeom>
                <a:rect b="b" l="l" r="r" t="t"/>
                <a:pathLst>
                  <a:path extrusionOk="0" h="564" w="1505">
                    <a:moveTo>
                      <a:pt x="1" y="0"/>
                    </a:moveTo>
                    <a:lnTo>
                      <a:pt x="1" y="563"/>
                    </a:lnTo>
                    <a:lnTo>
                      <a:pt x="1504" y="563"/>
                    </a:lnTo>
                    <a:lnTo>
                      <a:pt x="150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68"/>
              <p:cNvSpPr/>
              <p:nvPr/>
            </p:nvSpPr>
            <p:spPr>
              <a:xfrm>
                <a:off x="8001164" y="3040890"/>
                <a:ext cx="67988" cy="25496"/>
              </a:xfrm>
              <a:custGeom>
                <a:rect b="b" l="l" r="r" t="t"/>
                <a:pathLst>
                  <a:path extrusionOk="0" h="564" w="1504">
                    <a:moveTo>
                      <a:pt x="0" y="0"/>
                    </a:moveTo>
                    <a:lnTo>
                      <a:pt x="0" y="563"/>
                    </a:lnTo>
                    <a:lnTo>
                      <a:pt x="1504" y="563"/>
                    </a:lnTo>
                    <a:lnTo>
                      <a:pt x="150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68"/>
              <p:cNvSpPr/>
              <p:nvPr/>
            </p:nvSpPr>
            <p:spPr>
              <a:xfrm>
                <a:off x="6376974" y="3108425"/>
                <a:ext cx="69977" cy="31056"/>
              </a:xfrm>
              <a:custGeom>
                <a:rect b="b" l="l" r="r" t="t"/>
                <a:pathLst>
                  <a:path extrusionOk="0" h="687" w="1548">
                    <a:moveTo>
                      <a:pt x="1495" y="1"/>
                    </a:moveTo>
                    <a:lnTo>
                      <a:pt x="1" y="133"/>
                    </a:lnTo>
                    <a:lnTo>
                      <a:pt x="45" y="687"/>
                    </a:lnTo>
                    <a:lnTo>
                      <a:pt x="1548" y="555"/>
                    </a:lnTo>
                    <a:lnTo>
                      <a:pt x="1495"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68"/>
              <p:cNvSpPr/>
              <p:nvPr/>
            </p:nvSpPr>
            <p:spPr>
              <a:xfrm>
                <a:off x="7997186" y="2966574"/>
                <a:ext cx="69977" cy="31056"/>
              </a:xfrm>
              <a:custGeom>
                <a:rect b="b" l="l" r="r" t="t"/>
                <a:pathLst>
                  <a:path extrusionOk="0" h="687" w="1548">
                    <a:moveTo>
                      <a:pt x="1504" y="1"/>
                    </a:moveTo>
                    <a:lnTo>
                      <a:pt x="0" y="132"/>
                    </a:lnTo>
                    <a:lnTo>
                      <a:pt x="53" y="686"/>
                    </a:lnTo>
                    <a:lnTo>
                      <a:pt x="1548" y="563"/>
                    </a:lnTo>
                    <a:lnTo>
                      <a:pt x="1504"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68"/>
              <p:cNvSpPr/>
              <p:nvPr/>
            </p:nvSpPr>
            <p:spPr>
              <a:xfrm>
                <a:off x="6384930" y="3176819"/>
                <a:ext cx="71560" cy="36978"/>
              </a:xfrm>
              <a:custGeom>
                <a:rect b="b" l="l" r="r" t="t"/>
                <a:pathLst>
                  <a:path extrusionOk="0" h="818" w="1583">
                    <a:moveTo>
                      <a:pt x="1486" y="0"/>
                    </a:moveTo>
                    <a:lnTo>
                      <a:pt x="0" y="264"/>
                    </a:lnTo>
                    <a:lnTo>
                      <a:pt x="106" y="818"/>
                    </a:lnTo>
                    <a:lnTo>
                      <a:pt x="1583" y="554"/>
                    </a:lnTo>
                    <a:lnTo>
                      <a:pt x="1486"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68"/>
              <p:cNvSpPr/>
              <p:nvPr/>
            </p:nvSpPr>
            <p:spPr>
              <a:xfrm>
                <a:off x="7987241" y="2894654"/>
                <a:ext cx="71198" cy="36616"/>
              </a:xfrm>
              <a:custGeom>
                <a:rect b="b" l="l" r="r" t="t"/>
                <a:pathLst>
                  <a:path extrusionOk="0" h="810" w="1575">
                    <a:moveTo>
                      <a:pt x="1478" y="0"/>
                    </a:moveTo>
                    <a:lnTo>
                      <a:pt x="1" y="255"/>
                    </a:lnTo>
                    <a:lnTo>
                      <a:pt x="97" y="809"/>
                    </a:lnTo>
                    <a:lnTo>
                      <a:pt x="1574" y="554"/>
                    </a:lnTo>
                    <a:lnTo>
                      <a:pt x="1478"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68"/>
              <p:cNvSpPr/>
              <p:nvPr/>
            </p:nvSpPr>
            <p:spPr>
              <a:xfrm>
                <a:off x="6400435" y="3242365"/>
                <a:ext cx="71966" cy="42176"/>
              </a:xfrm>
              <a:custGeom>
                <a:rect b="b" l="l" r="r" t="t"/>
                <a:pathLst>
                  <a:path extrusionOk="0" h="933" w="1592">
                    <a:moveTo>
                      <a:pt x="1451" y="1"/>
                    </a:moveTo>
                    <a:lnTo>
                      <a:pt x="0" y="387"/>
                    </a:lnTo>
                    <a:lnTo>
                      <a:pt x="141" y="932"/>
                    </a:lnTo>
                    <a:lnTo>
                      <a:pt x="1592" y="546"/>
                    </a:lnTo>
                    <a:lnTo>
                      <a:pt x="1451"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68"/>
              <p:cNvSpPr/>
              <p:nvPr/>
            </p:nvSpPr>
            <p:spPr>
              <a:xfrm>
                <a:off x="7971374" y="2822327"/>
                <a:ext cx="72328" cy="42176"/>
              </a:xfrm>
              <a:custGeom>
                <a:rect b="b" l="l" r="r" t="t"/>
                <a:pathLst>
                  <a:path extrusionOk="0" h="933" w="1600">
                    <a:moveTo>
                      <a:pt x="1451" y="0"/>
                    </a:moveTo>
                    <a:lnTo>
                      <a:pt x="0" y="387"/>
                    </a:lnTo>
                    <a:lnTo>
                      <a:pt x="141" y="932"/>
                    </a:lnTo>
                    <a:lnTo>
                      <a:pt x="1600" y="537"/>
                    </a:lnTo>
                    <a:lnTo>
                      <a:pt x="145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68"/>
              <p:cNvSpPr/>
              <p:nvPr/>
            </p:nvSpPr>
            <p:spPr>
              <a:xfrm>
                <a:off x="6421094" y="3308318"/>
                <a:ext cx="72780" cy="47375"/>
              </a:xfrm>
              <a:custGeom>
                <a:rect b="b" l="l" r="r" t="t"/>
                <a:pathLst>
                  <a:path extrusionOk="0" h="1048" w="1610">
                    <a:moveTo>
                      <a:pt x="1416" y="1"/>
                    </a:moveTo>
                    <a:lnTo>
                      <a:pt x="0" y="520"/>
                    </a:lnTo>
                    <a:lnTo>
                      <a:pt x="194" y="1047"/>
                    </a:lnTo>
                    <a:lnTo>
                      <a:pt x="1609" y="528"/>
                    </a:lnTo>
                    <a:lnTo>
                      <a:pt x="141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68"/>
              <p:cNvSpPr/>
              <p:nvPr/>
            </p:nvSpPr>
            <p:spPr>
              <a:xfrm>
                <a:off x="7949902" y="2752396"/>
                <a:ext cx="72373" cy="46923"/>
              </a:xfrm>
              <a:custGeom>
                <a:rect b="b" l="l" r="r" t="t"/>
                <a:pathLst>
                  <a:path extrusionOk="0" h="1038" w="1601">
                    <a:moveTo>
                      <a:pt x="1416" y="0"/>
                    </a:moveTo>
                    <a:lnTo>
                      <a:pt x="0" y="510"/>
                    </a:lnTo>
                    <a:lnTo>
                      <a:pt x="194" y="1037"/>
                    </a:lnTo>
                    <a:lnTo>
                      <a:pt x="1600" y="528"/>
                    </a:lnTo>
                    <a:lnTo>
                      <a:pt x="1416"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68"/>
              <p:cNvSpPr/>
              <p:nvPr/>
            </p:nvSpPr>
            <p:spPr>
              <a:xfrm>
                <a:off x="6448533" y="3371514"/>
                <a:ext cx="72373" cy="51715"/>
              </a:xfrm>
              <a:custGeom>
                <a:rect b="b" l="l" r="r" t="t"/>
                <a:pathLst>
                  <a:path extrusionOk="0" h="1144" w="1601">
                    <a:moveTo>
                      <a:pt x="1363" y="1"/>
                    </a:moveTo>
                    <a:lnTo>
                      <a:pt x="0" y="634"/>
                    </a:lnTo>
                    <a:lnTo>
                      <a:pt x="237" y="1144"/>
                    </a:lnTo>
                    <a:lnTo>
                      <a:pt x="1600" y="511"/>
                    </a:lnTo>
                    <a:lnTo>
                      <a:pt x="136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68"/>
              <p:cNvSpPr/>
              <p:nvPr/>
            </p:nvSpPr>
            <p:spPr>
              <a:xfrm>
                <a:off x="7922870" y="2684002"/>
                <a:ext cx="72373" cy="51715"/>
              </a:xfrm>
              <a:custGeom>
                <a:rect b="b" l="l" r="r" t="t"/>
                <a:pathLst>
                  <a:path extrusionOk="0" h="1144" w="1601">
                    <a:moveTo>
                      <a:pt x="1363" y="1"/>
                    </a:moveTo>
                    <a:lnTo>
                      <a:pt x="0" y="634"/>
                    </a:lnTo>
                    <a:lnTo>
                      <a:pt x="238" y="1144"/>
                    </a:lnTo>
                    <a:lnTo>
                      <a:pt x="1600" y="511"/>
                    </a:lnTo>
                    <a:lnTo>
                      <a:pt x="136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68"/>
              <p:cNvSpPr/>
              <p:nvPr/>
            </p:nvSpPr>
            <p:spPr>
              <a:xfrm>
                <a:off x="6481893" y="3433127"/>
                <a:ext cx="71560" cy="56054"/>
              </a:xfrm>
              <a:custGeom>
                <a:rect b="b" l="l" r="r" t="t"/>
                <a:pathLst>
                  <a:path extrusionOk="0" h="1240" w="1583">
                    <a:moveTo>
                      <a:pt x="1302" y="0"/>
                    </a:moveTo>
                    <a:lnTo>
                      <a:pt x="0" y="748"/>
                    </a:lnTo>
                    <a:lnTo>
                      <a:pt x="282" y="1240"/>
                    </a:lnTo>
                    <a:lnTo>
                      <a:pt x="1583" y="484"/>
                    </a:lnTo>
                    <a:lnTo>
                      <a:pt x="1302"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68"/>
              <p:cNvSpPr/>
              <p:nvPr/>
            </p:nvSpPr>
            <p:spPr>
              <a:xfrm>
                <a:off x="7890685" y="2619631"/>
                <a:ext cx="71560" cy="56099"/>
              </a:xfrm>
              <a:custGeom>
                <a:rect b="b" l="l" r="r" t="t"/>
                <a:pathLst>
                  <a:path extrusionOk="0" h="1241" w="1583">
                    <a:moveTo>
                      <a:pt x="1302" y="1"/>
                    </a:moveTo>
                    <a:lnTo>
                      <a:pt x="0" y="757"/>
                    </a:lnTo>
                    <a:lnTo>
                      <a:pt x="282" y="1240"/>
                    </a:lnTo>
                    <a:lnTo>
                      <a:pt x="1583" y="493"/>
                    </a:lnTo>
                    <a:lnTo>
                      <a:pt x="1302"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68"/>
              <p:cNvSpPr/>
              <p:nvPr/>
            </p:nvSpPr>
            <p:spPr>
              <a:xfrm>
                <a:off x="6520453" y="3490356"/>
                <a:ext cx="70384" cy="60032"/>
              </a:xfrm>
              <a:custGeom>
                <a:rect b="b" l="l" r="r" t="t"/>
                <a:pathLst>
                  <a:path extrusionOk="0" h="1328" w="1557">
                    <a:moveTo>
                      <a:pt x="1231" y="0"/>
                    </a:moveTo>
                    <a:lnTo>
                      <a:pt x="0" y="862"/>
                    </a:lnTo>
                    <a:lnTo>
                      <a:pt x="326" y="1328"/>
                    </a:lnTo>
                    <a:lnTo>
                      <a:pt x="1556" y="466"/>
                    </a:lnTo>
                    <a:lnTo>
                      <a:pt x="123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68"/>
              <p:cNvSpPr/>
              <p:nvPr/>
            </p:nvSpPr>
            <p:spPr>
              <a:xfrm>
                <a:off x="7852939" y="2556842"/>
                <a:ext cx="70384" cy="59671"/>
              </a:xfrm>
              <a:custGeom>
                <a:rect b="b" l="l" r="r" t="t"/>
                <a:pathLst>
                  <a:path extrusionOk="0" h="1320" w="1557">
                    <a:moveTo>
                      <a:pt x="1231" y="1"/>
                    </a:moveTo>
                    <a:lnTo>
                      <a:pt x="0" y="862"/>
                    </a:lnTo>
                    <a:lnTo>
                      <a:pt x="326" y="1319"/>
                    </a:lnTo>
                    <a:lnTo>
                      <a:pt x="1556" y="458"/>
                    </a:lnTo>
                    <a:lnTo>
                      <a:pt x="1231"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68"/>
              <p:cNvSpPr/>
              <p:nvPr/>
            </p:nvSpPr>
            <p:spPr>
              <a:xfrm>
                <a:off x="6582021" y="3580945"/>
                <a:ext cx="68802" cy="63242"/>
              </a:xfrm>
              <a:custGeom>
                <a:rect b="b" l="l" r="r" t="t"/>
                <a:pathLst>
                  <a:path extrusionOk="0" h="1399" w="1522">
                    <a:moveTo>
                      <a:pt x="1161" y="1"/>
                    </a:moveTo>
                    <a:lnTo>
                      <a:pt x="1" y="959"/>
                    </a:lnTo>
                    <a:lnTo>
                      <a:pt x="361" y="1399"/>
                    </a:lnTo>
                    <a:lnTo>
                      <a:pt x="1522" y="432"/>
                    </a:lnTo>
                    <a:lnTo>
                      <a:pt x="1161"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68"/>
              <p:cNvSpPr/>
              <p:nvPr/>
            </p:nvSpPr>
            <p:spPr>
              <a:xfrm>
                <a:off x="7810809" y="2500021"/>
                <a:ext cx="68802" cy="63242"/>
              </a:xfrm>
              <a:custGeom>
                <a:rect b="b" l="l" r="r" t="t"/>
                <a:pathLst>
                  <a:path extrusionOk="0" h="1399" w="1522">
                    <a:moveTo>
                      <a:pt x="1161" y="1"/>
                    </a:moveTo>
                    <a:lnTo>
                      <a:pt x="0" y="968"/>
                    </a:lnTo>
                    <a:lnTo>
                      <a:pt x="361" y="1398"/>
                    </a:lnTo>
                    <a:lnTo>
                      <a:pt x="1521" y="431"/>
                    </a:lnTo>
                    <a:lnTo>
                      <a:pt x="1161"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68"/>
              <p:cNvSpPr/>
              <p:nvPr/>
            </p:nvSpPr>
            <p:spPr>
              <a:xfrm>
                <a:off x="6613438" y="3595275"/>
                <a:ext cx="65999" cy="65999"/>
              </a:xfrm>
              <a:custGeom>
                <a:rect b="b" l="l" r="r" t="t"/>
                <a:pathLst>
                  <a:path extrusionOk="0" h="1460" w="1460">
                    <a:moveTo>
                      <a:pt x="1064" y="0"/>
                    </a:moveTo>
                    <a:lnTo>
                      <a:pt x="0" y="1064"/>
                    </a:lnTo>
                    <a:lnTo>
                      <a:pt x="405" y="1460"/>
                    </a:lnTo>
                    <a:lnTo>
                      <a:pt x="1460" y="396"/>
                    </a:lnTo>
                    <a:lnTo>
                      <a:pt x="106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68"/>
              <p:cNvSpPr/>
              <p:nvPr/>
            </p:nvSpPr>
            <p:spPr>
              <a:xfrm>
                <a:off x="7763525" y="2444781"/>
                <a:ext cx="65999" cy="66406"/>
              </a:xfrm>
              <a:custGeom>
                <a:rect b="b" l="l" r="r" t="t"/>
                <a:pathLst>
                  <a:path extrusionOk="0" h="1469" w="1460">
                    <a:moveTo>
                      <a:pt x="1064" y="1"/>
                    </a:moveTo>
                    <a:lnTo>
                      <a:pt x="0" y="1064"/>
                    </a:lnTo>
                    <a:lnTo>
                      <a:pt x="405" y="1469"/>
                    </a:lnTo>
                    <a:lnTo>
                      <a:pt x="1460" y="405"/>
                    </a:lnTo>
                    <a:lnTo>
                      <a:pt x="1064"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68"/>
              <p:cNvSpPr/>
              <p:nvPr/>
            </p:nvSpPr>
            <p:spPr>
              <a:xfrm>
                <a:off x="6667502" y="3642559"/>
                <a:ext cx="63197" cy="68802"/>
              </a:xfrm>
              <a:custGeom>
                <a:rect b="b" l="l" r="r" t="t"/>
                <a:pathLst>
                  <a:path extrusionOk="0" h="1522" w="1398">
                    <a:moveTo>
                      <a:pt x="967" y="0"/>
                    </a:moveTo>
                    <a:lnTo>
                      <a:pt x="0" y="1152"/>
                    </a:lnTo>
                    <a:lnTo>
                      <a:pt x="431" y="1521"/>
                    </a:lnTo>
                    <a:lnTo>
                      <a:pt x="1398" y="361"/>
                    </a:lnTo>
                    <a:lnTo>
                      <a:pt x="967"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68"/>
              <p:cNvSpPr/>
              <p:nvPr/>
            </p:nvSpPr>
            <p:spPr>
              <a:xfrm>
                <a:off x="7713439" y="2396684"/>
                <a:ext cx="62835" cy="68395"/>
              </a:xfrm>
              <a:custGeom>
                <a:rect b="b" l="l" r="r" t="t"/>
                <a:pathLst>
                  <a:path extrusionOk="0" h="1513" w="1390">
                    <a:moveTo>
                      <a:pt x="968" y="1"/>
                    </a:moveTo>
                    <a:lnTo>
                      <a:pt x="1" y="1153"/>
                    </a:lnTo>
                    <a:lnTo>
                      <a:pt x="422" y="1513"/>
                    </a:lnTo>
                    <a:lnTo>
                      <a:pt x="1390" y="361"/>
                    </a:lnTo>
                    <a:lnTo>
                      <a:pt x="96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68"/>
              <p:cNvSpPr/>
              <p:nvPr/>
            </p:nvSpPr>
            <p:spPr>
              <a:xfrm>
                <a:off x="6725092" y="3684282"/>
                <a:ext cx="60077" cy="70384"/>
              </a:xfrm>
              <a:custGeom>
                <a:rect b="b" l="l" r="r" t="t"/>
                <a:pathLst>
                  <a:path extrusionOk="0" h="1557" w="1329">
                    <a:moveTo>
                      <a:pt x="871" y="0"/>
                    </a:moveTo>
                    <a:lnTo>
                      <a:pt x="1" y="1240"/>
                    </a:lnTo>
                    <a:lnTo>
                      <a:pt x="467" y="1557"/>
                    </a:lnTo>
                    <a:lnTo>
                      <a:pt x="1328" y="326"/>
                    </a:lnTo>
                    <a:lnTo>
                      <a:pt x="871"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68"/>
              <p:cNvSpPr/>
              <p:nvPr/>
            </p:nvSpPr>
            <p:spPr>
              <a:xfrm>
                <a:off x="7658199" y="2352203"/>
                <a:ext cx="60032" cy="69977"/>
              </a:xfrm>
              <a:custGeom>
                <a:rect b="b" l="l" r="r" t="t"/>
                <a:pathLst>
                  <a:path extrusionOk="0" h="1548" w="1328">
                    <a:moveTo>
                      <a:pt x="862" y="0"/>
                    </a:moveTo>
                    <a:lnTo>
                      <a:pt x="1" y="1231"/>
                    </a:lnTo>
                    <a:lnTo>
                      <a:pt x="466" y="1548"/>
                    </a:lnTo>
                    <a:lnTo>
                      <a:pt x="1328" y="317"/>
                    </a:lnTo>
                    <a:lnTo>
                      <a:pt x="862"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68"/>
              <p:cNvSpPr/>
              <p:nvPr/>
            </p:nvSpPr>
            <p:spPr>
              <a:xfrm>
                <a:off x="6786706" y="3721621"/>
                <a:ext cx="56054" cy="71605"/>
              </a:xfrm>
              <a:custGeom>
                <a:rect b="b" l="l" r="r" t="t"/>
                <a:pathLst>
                  <a:path extrusionOk="0" h="1584" w="1240">
                    <a:moveTo>
                      <a:pt x="756" y="1"/>
                    </a:moveTo>
                    <a:lnTo>
                      <a:pt x="0" y="1302"/>
                    </a:lnTo>
                    <a:lnTo>
                      <a:pt x="493" y="1583"/>
                    </a:lnTo>
                    <a:lnTo>
                      <a:pt x="1240" y="282"/>
                    </a:lnTo>
                    <a:lnTo>
                      <a:pt x="75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68"/>
              <p:cNvSpPr/>
              <p:nvPr/>
            </p:nvSpPr>
            <p:spPr>
              <a:xfrm>
                <a:off x="7600971" y="2314050"/>
                <a:ext cx="56099" cy="71560"/>
              </a:xfrm>
              <a:custGeom>
                <a:rect b="b" l="l" r="r" t="t"/>
                <a:pathLst>
                  <a:path extrusionOk="0" h="1583" w="1241">
                    <a:moveTo>
                      <a:pt x="757" y="0"/>
                    </a:moveTo>
                    <a:lnTo>
                      <a:pt x="1" y="1301"/>
                    </a:lnTo>
                    <a:lnTo>
                      <a:pt x="484" y="1583"/>
                    </a:lnTo>
                    <a:lnTo>
                      <a:pt x="1240" y="282"/>
                    </a:lnTo>
                    <a:lnTo>
                      <a:pt x="757"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68"/>
              <p:cNvSpPr/>
              <p:nvPr/>
            </p:nvSpPr>
            <p:spPr>
              <a:xfrm>
                <a:off x="6852252" y="3754620"/>
                <a:ext cx="51715" cy="72373"/>
              </a:xfrm>
              <a:custGeom>
                <a:rect b="b" l="l" r="r" t="t"/>
                <a:pathLst>
                  <a:path extrusionOk="0" h="1601" w="1144">
                    <a:moveTo>
                      <a:pt x="634" y="1"/>
                    </a:moveTo>
                    <a:lnTo>
                      <a:pt x="1" y="1363"/>
                    </a:lnTo>
                    <a:lnTo>
                      <a:pt x="511" y="1601"/>
                    </a:lnTo>
                    <a:lnTo>
                      <a:pt x="1144" y="238"/>
                    </a:lnTo>
                    <a:lnTo>
                      <a:pt x="634"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68"/>
              <p:cNvSpPr/>
              <p:nvPr/>
            </p:nvSpPr>
            <p:spPr>
              <a:xfrm>
                <a:off x="7539764" y="2280283"/>
                <a:ext cx="51715" cy="72373"/>
              </a:xfrm>
              <a:custGeom>
                <a:rect b="b" l="l" r="r" t="t"/>
                <a:pathLst>
                  <a:path extrusionOk="0" h="1601" w="1144">
                    <a:moveTo>
                      <a:pt x="634" y="0"/>
                    </a:moveTo>
                    <a:lnTo>
                      <a:pt x="1" y="1363"/>
                    </a:lnTo>
                    <a:lnTo>
                      <a:pt x="511" y="1600"/>
                    </a:lnTo>
                    <a:lnTo>
                      <a:pt x="1144" y="237"/>
                    </a:lnTo>
                    <a:lnTo>
                      <a:pt x="63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68"/>
              <p:cNvSpPr/>
              <p:nvPr/>
            </p:nvSpPr>
            <p:spPr>
              <a:xfrm>
                <a:off x="6919833" y="3781652"/>
                <a:ext cx="47330" cy="72373"/>
              </a:xfrm>
              <a:custGeom>
                <a:rect b="b" l="l" r="r" t="t"/>
                <a:pathLst>
                  <a:path extrusionOk="0" h="1601" w="1047">
                    <a:moveTo>
                      <a:pt x="519" y="0"/>
                    </a:moveTo>
                    <a:lnTo>
                      <a:pt x="0" y="1407"/>
                    </a:lnTo>
                    <a:lnTo>
                      <a:pt x="528" y="1600"/>
                    </a:lnTo>
                    <a:lnTo>
                      <a:pt x="1047" y="185"/>
                    </a:lnTo>
                    <a:lnTo>
                      <a:pt x="51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68"/>
              <p:cNvSpPr/>
              <p:nvPr/>
            </p:nvSpPr>
            <p:spPr>
              <a:xfrm>
                <a:off x="7476207" y="2252844"/>
                <a:ext cx="47330" cy="72780"/>
              </a:xfrm>
              <a:custGeom>
                <a:rect b="b" l="l" r="r" t="t"/>
                <a:pathLst>
                  <a:path extrusionOk="0" h="1610" w="1047">
                    <a:moveTo>
                      <a:pt x="519" y="0"/>
                    </a:moveTo>
                    <a:lnTo>
                      <a:pt x="0" y="1416"/>
                    </a:lnTo>
                    <a:lnTo>
                      <a:pt x="528" y="1609"/>
                    </a:lnTo>
                    <a:lnTo>
                      <a:pt x="1046" y="194"/>
                    </a:lnTo>
                    <a:lnTo>
                      <a:pt x="51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68"/>
              <p:cNvSpPr/>
              <p:nvPr/>
            </p:nvSpPr>
            <p:spPr>
              <a:xfrm>
                <a:off x="6990170" y="3803124"/>
                <a:ext cx="42176" cy="72373"/>
              </a:xfrm>
              <a:custGeom>
                <a:rect b="b" l="l" r="r" t="t"/>
                <a:pathLst>
                  <a:path extrusionOk="0" h="1601" w="933">
                    <a:moveTo>
                      <a:pt x="387" y="0"/>
                    </a:moveTo>
                    <a:lnTo>
                      <a:pt x="0" y="1451"/>
                    </a:lnTo>
                    <a:lnTo>
                      <a:pt x="546" y="1600"/>
                    </a:lnTo>
                    <a:lnTo>
                      <a:pt x="932" y="141"/>
                    </a:lnTo>
                    <a:lnTo>
                      <a:pt x="387"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68"/>
              <p:cNvSpPr/>
              <p:nvPr/>
            </p:nvSpPr>
            <p:spPr>
              <a:xfrm>
                <a:off x="7411022" y="2231779"/>
                <a:ext cx="42176" cy="72373"/>
              </a:xfrm>
              <a:custGeom>
                <a:rect b="b" l="l" r="r" t="t"/>
                <a:pathLst>
                  <a:path extrusionOk="0" h="1601" w="933">
                    <a:moveTo>
                      <a:pt x="396" y="1"/>
                    </a:moveTo>
                    <a:lnTo>
                      <a:pt x="0" y="1451"/>
                    </a:lnTo>
                    <a:lnTo>
                      <a:pt x="545" y="1601"/>
                    </a:lnTo>
                    <a:lnTo>
                      <a:pt x="932" y="150"/>
                    </a:lnTo>
                    <a:lnTo>
                      <a:pt x="39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68"/>
              <p:cNvSpPr/>
              <p:nvPr/>
            </p:nvSpPr>
            <p:spPr>
              <a:xfrm>
                <a:off x="7062090" y="3818584"/>
                <a:ext cx="36616" cy="71605"/>
              </a:xfrm>
              <a:custGeom>
                <a:rect b="b" l="l" r="r" t="t"/>
                <a:pathLst>
                  <a:path extrusionOk="0" h="1584" w="810">
                    <a:moveTo>
                      <a:pt x="256" y="1"/>
                    </a:moveTo>
                    <a:lnTo>
                      <a:pt x="1" y="1487"/>
                    </a:lnTo>
                    <a:lnTo>
                      <a:pt x="546" y="1583"/>
                    </a:lnTo>
                    <a:lnTo>
                      <a:pt x="809" y="98"/>
                    </a:lnTo>
                    <a:lnTo>
                      <a:pt x="25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68"/>
              <p:cNvSpPr/>
              <p:nvPr/>
            </p:nvSpPr>
            <p:spPr>
              <a:xfrm>
                <a:off x="7135999" y="3829343"/>
                <a:ext cx="31056" cy="69977"/>
              </a:xfrm>
              <a:custGeom>
                <a:rect b="b" l="l" r="r" t="t"/>
                <a:pathLst>
                  <a:path extrusionOk="0" h="1548" w="687">
                    <a:moveTo>
                      <a:pt x="133" y="0"/>
                    </a:moveTo>
                    <a:lnTo>
                      <a:pt x="1" y="1495"/>
                    </a:lnTo>
                    <a:lnTo>
                      <a:pt x="555" y="1548"/>
                    </a:lnTo>
                    <a:lnTo>
                      <a:pt x="687" y="44"/>
                    </a:lnTo>
                    <a:lnTo>
                      <a:pt x="133"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68"/>
              <p:cNvSpPr/>
              <p:nvPr/>
            </p:nvSpPr>
            <p:spPr>
              <a:xfrm>
                <a:off x="6613845" y="2489805"/>
                <a:ext cx="1171985" cy="1127774"/>
              </a:xfrm>
              <a:custGeom>
                <a:rect b="b" l="l" r="r" t="t"/>
                <a:pathLst>
                  <a:path extrusionOk="0" h="24948" w="25926">
                    <a:moveTo>
                      <a:pt x="13451" y="561"/>
                    </a:moveTo>
                    <a:cubicBezTo>
                      <a:pt x="20027" y="569"/>
                      <a:pt x="25354" y="5897"/>
                      <a:pt x="25363" y="12473"/>
                    </a:cubicBezTo>
                    <a:cubicBezTo>
                      <a:pt x="25363" y="17290"/>
                      <a:pt x="22462" y="21633"/>
                      <a:pt x="18005" y="23479"/>
                    </a:cubicBezTo>
                    <a:cubicBezTo>
                      <a:pt x="16534" y="24087"/>
                      <a:pt x="14990" y="24382"/>
                      <a:pt x="13459" y="24382"/>
                    </a:cubicBezTo>
                    <a:cubicBezTo>
                      <a:pt x="10359" y="24382"/>
                      <a:pt x="7312" y="23172"/>
                      <a:pt x="5029" y="20895"/>
                    </a:cubicBezTo>
                    <a:cubicBezTo>
                      <a:pt x="1627" y="17484"/>
                      <a:pt x="607" y="12367"/>
                      <a:pt x="2444" y="7919"/>
                    </a:cubicBezTo>
                    <a:cubicBezTo>
                      <a:pt x="4290" y="3462"/>
                      <a:pt x="8633" y="561"/>
                      <a:pt x="13451" y="561"/>
                    </a:cubicBezTo>
                    <a:close/>
                    <a:moveTo>
                      <a:pt x="13458" y="1"/>
                    </a:moveTo>
                    <a:cubicBezTo>
                      <a:pt x="10212" y="1"/>
                      <a:pt x="7021" y="1267"/>
                      <a:pt x="4633" y="3655"/>
                    </a:cubicBezTo>
                    <a:cubicBezTo>
                      <a:pt x="1064" y="7224"/>
                      <a:pt x="0" y="12587"/>
                      <a:pt x="1925" y="17246"/>
                    </a:cubicBezTo>
                    <a:cubicBezTo>
                      <a:pt x="3860" y="21906"/>
                      <a:pt x="8405" y="24948"/>
                      <a:pt x="13451" y="24948"/>
                    </a:cubicBezTo>
                    <a:cubicBezTo>
                      <a:pt x="20334" y="24939"/>
                      <a:pt x="25917" y="19356"/>
                      <a:pt x="25926" y="12473"/>
                    </a:cubicBezTo>
                    <a:cubicBezTo>
                      <a:pt x="25926" y="7427"/>
                      <a:pt x="22884" y="2882"/>
                      <a:pt x="18224" y="948"/>
                    </a:cubicBezTo>
                    <a:cubicBezTo>
                      <a:pt x="16683" y="310"/>
                      <a:pt x="15064" y="1"/>
                      <a:pt x="13458"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68"/>
              <p:cNvSpPr/>
              <p:nvPr/>
            </p:nvSpPr>
            <p:spPr>
              <a:xfrm>
                <a:off x="6608646" y="2440396"/>
                <a:ext cx="1226457" cy="1226457"/>
              </a:xfrm>
              <a:custGeom>
                <a:rect b="b" l="l" r="r" t="t"/>
                <a:pathLst>
                  <a:path extrusionOk="0" h="27131" w="27131">
                    <a:moveTo>
                      <a:pt x="13566" y="1"/>
                    </a:moveTo>
                    <a:lnTo>
                      <a:pt x="13566" y="1689"/>
                    </a:lnTo>
                    <a:cubicBezTo>
                      <a:pt x="18375" y="1689"/>
                      <a:pt x="22700" y="4581"/>
                      <a:pt x="24546" y="9021"/>
                    </a:cubicBezTo>
                    <a:cubicBezTo>
                      <a:pt x="26383" y="13460"/>
                      <a:pt x="25364" y="18568"/>
                      <a:pt x="21970" y="21970"/>
                    </a:cubicBezTo>
                    <a:cubicBezTo>
                      <a:pt x="19693" y="24241"/>
                      <a:pt x="16653" y="25449"/>
                      <a:pt x="13560" y="25449"/>
                    </a:cubicBezTo>
                    <a:cubicBezTo>
                      <a:pt x="12031" y="25449"/>
                      <a:pt x="10489" y="25154"/>
                      <a:pt x="9021" y="24546"/>
                    </a:cubicBezTo>
                    <a:cubicBezTo>
                      <a:pt x="4581" y="22700"/>
                      <a:pt x="1689" y="18375"/>
                      <a:pt x="1689" y="13566"/>
                    </a:cubicBezTo>
                    <a:lnTo>
                      <a:pt x="1" y="13566"/>
                    </a:lnTo>
                    <a:cubicBezTo>
                      <a:pt x="10" y="21056"/>
                      <a:pt x="6076" y="27122"/>
                      <a:pt x="13566" y="27131"/>
                    </a:cubicBezTo>
                    <a:cubicBezTo>
                      <a:pt x="21056" y="27131"/>
                      <a:pt x="27131" y="21056"/>
                      <a:pt x="27131" y="13566"/>
                    </a:cubicBezTo>
                    <a:cubicBezTo>
                      <a:pt x="27131" y="6076"/>
                      <a:pt x="21056" y="1"/>
                      <a:pt x="13566" y="1"/>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271" name="Google Shape;1271;p68" title="Gráfico">
            <a:hlinkClick r:id="rId4"/>
          </p:cNvPr>
          <p:cNvPicPr preferRelativeResize="0"/>
          <p:nvPr/>
        </p:nvPicPr>
        <p:blipFill rotWithShape="1">
          <a:blip r:embed="rId5">
            <a:alphaModFix/>
          </a:blip>
          <a:srcRect b="7460" l="6977" r="10158" t="7555"/>
          <a:stretch/>
        </p:blipFill>
        <p:spPr>
          <a:xfrm>
            <a:off x="3496177" y="1464250"/>
            <a:ext cx="1886600" cy="2628725"/>
          </a:xfrm>
          <a:prstGeom prst="rect">
            <a:avLst/>
          </a:prstGeom>
          <a:noFill/>
          <a:ln>
            <a:noFill/>
          </a:ln>
        </p:spPr>
      </p:pic>
      <p:sp>
        <p:nvSpPr>
          <p:cNvPr id="1272" name="Google Shape;1272;p68"/>
          <p:cNvSpPr txBox="1"/>
          <p:nvPr/>
        </p:nvSpPr>
        <p:spPr>
          <a:xfrm>
            <a:off x="6319958" y="2929818"/>
            <a:ext cx="1344000" cy="495900"/>
          </a:xfrm>
          <a:prstGeom prst="rect">
            <a:avLst/>
          </a:prstGeom>
          <a:noFill/>
          <a:ln>
            <a:noFill/>
          </a:ln>
        </p:spPr>
        <p:txBody>
          <a:bodyPr anchorCtr="0" anchor="b" bIns="0" lIns="0" spcFirstLastPara="1" rIns="0" wrap="square" tIns="6350">
            <a:noAutofit/>
          </a:bodyPr>
          <a:lstStyle/>
          <a:p>
            <a:pPr indent="0" lvl="0" marL="0" marR="0" rtl="0" algn="ctr">
              <a:lnSpc>
                <a:spcPct val="100000"/>
              </a:lnSpc>
              <a:spcBef>
                <a:spcPts val="0"/>
              </a:spcBef>
              <a:spcAft>
                <a:spcPts val="0"/>
              </a:spcAft>
              <a:buClr>
                <a:srgbClr val="000000"/>
              </a:buClr>
              <a:buSzPts val="4800"/>
              <a:buFont typeface="Arial"/>
              <a:buNone/>
            </a:pPr>
            <a:r>
              <a:rPr lang="zh-CN" sz="4800">
                <a:solidFill>
                  <a:srgbClr val="FFFFFF"/>
                </a:solidFill>
                <a:latin typeface="Teko Medium"/>
                <a:ea typeface="Teko Medium"/>
                <a:cs typeface="Teko Medium"/>
                <a:sym typeface="Teko Medium"/>
              </a:rPr>
              <a:t>90%</a:t>
            </a:r>
            <a:endParaRPr b="0" i="0" sz="4800" u="none" cap="none" strike="noStrike">
              <a:solidFill>
                <a:srgbClr val="FFFFFF"/>
              </a:solidFill>
              <a:latin typeface="Teko Medium"/>
              <a:ea typeface="Teko Medium"/>
              <a:cs typeface="Teko Medium"/>
              <a:sym typeface="Teko Medium"/>
            </a:endParaRPr>
          </a:p>
        </p:txBody>
      </p:sp>
      <p:sp>
        <p:nvSpPr>
          <p:cNvPr id="1273" name="Google Shape;1273;p68"/>
          <p:cNvSpPr txBox="1"/>
          <p:nvPr/>
        </p:nvSpPr>
        <p:spPr>
          <a:xfrm>
            <a:off x="1990605" y="1304200"/>
            <a:ext cx="1079400" cy="3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zh-CN" sz="1000">
                <a:solidFill>
                  <a:srgbClr val="F3F3F3"/>
                </a:solidFill>
                <a:latin typeface="Source Code Pro Light"/>
                <a:ea typeface="Source Code Pro Light"/>
                <a:cs typeface="Source Code Pro Light"/>
                <a:sym typeface="Source Code Pro Light"/>
              </a:rPr>
              <a:t>Customer Segment, Increased market share</a:t>
            </a:r>
            <a:endParaRPr b="0" i="0" sz="1000" u="none" cap="none" strike="noStrike">
              <a:solidFill>
                <a:srgbClr val="F3F3F3"/>
              </a:solidFill>
              <a:latin typeface="Source Code Pro Light"/>
              <a:ea typeface="Source Code Pro Light"/>
              <a:cs typeface="Source Code Pro Light"/>
              <a:sym typeface="Source Code Pro Light"/>
            </a:endParaRPr>
          </a:p>
        </p:txBody>
      </p:sp>
      <p:sp>
        <p:nvSpPr>
          <p:cNvPr id="1274" name="Google Shape;1274;p68"/>
          <p:cNvSpPr txBox="1"/>
          <p:nvPr/>
        </p:nvSpPr>
        <p:spPr>
          <a:xfrm>
            <a:off x="760900" y="1337475"/>
            <a:ext cx="995400" cy="45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800"/>
              </a:spcAft>
              <a:buClr>
                <a:schemeClr val="dk1"/>
              </a:buClr>
              <a:buSzPts val="1100"/>
              <a:buFont typeface="Arial"/>
              <a:buNone/>
            </a:pPr>
            <a:r>
              <a:rPr b="1" lang="zh-CN" sz="1200"/>
              <a:t>Millennials</a:t>
            </a:r>
            <a:endParaRPr b="1" i="0" sz="2400" u="none" cap="none" strike="noStrike">
              <a:latin typeface="Teko"/>
              <a:ea typeface="Teko"/>
              <a:cs typeface="Teko"/>
              <a:sym typeface="Teko"/>
            </a:endParaRPr>
          </a:p>
        </p:txBody>
      </p:sp>
      <p:sp>
        <p:nvSpPr>
          <p:cNvPr id="1275" name="Google Shape;1275;p68"/>
          <p:cNvSpPr/>
          <p:nvPr/>
        </p:nvSpPr>
        <p:spPr>
          <a:xfrm>
            <a:off x="7635797" y="1300969"/>
            <a:ext cx="680260" cy="402343"/>
          </a:xfrm>
          <a:custGeom>
            <a:rect b="b" l="l" r="r" t="t"/>
            <a:pathLst>
              <a:path extrusionOk="0" h="10894" w="18419">
                <a:moveTo>
                  <a:pt x="1" y="1"/>
                </a:moveTo>
                <a:lnTo>
                  <a:pt x="1" y="291"/>
                </a:lnTo>
                <a:lnTo>
                  <a:pt x="13574" y="291"/>
                </a:lnTo>
                <a:lnTo>
                  <a:pt x="18128" y="4845"/>
                </a:lnTo>
                <a:lnTo>
                  <a:pt x="18128" y="10893"/>
                </a:lnTo>
                <a:lnTo>
                  <a:pt x="18418" y="10893"/>
                </a:lnTo>
                <a:lnTo>
                  <a:pt x="18418" y="4722"/>
                </a:lnTo>
                <a:lnTo>
                  <a:pt x="1369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68"/>
          <p:cNvSpPr/>
          <p:nvPr/>
        </p:nvSpPr>
        <p:spPr>
          <a:xfrm>
            <a:off x="8199141" y="1302298"/>
            <a:ext cx="178938" cy="179233"/>
          </a:xfrm>
          <a:custGeom>
            <a:rect b="b" l="l" r="r" t="t"/>
            <a:pathLst>
              <a:path extrusionOk="0" h="4853" w="4845">
                <a:moveTo>
                  <a:pt x="211" y="0"/>
                </a:moveTo>
                <a:lnTo>
                  <a:pt x="0" y="211"/>
                </a:lnTo>
                <a:lnTo>
                  <a:pt x="4642" y="4853"/>
                </a:lnTo>
                <a:lnTo>
                  <a:pt x="4844" y="4642"/>
                </a:lnTo>
                <a:lnTo>
                  <a:pt x="211" y="0"/>
                </a:lnTo>
                <a:close/>
              </a:path>
            </a:pathLst>
          </a:custGeom>
          <a:solidFill>
            <a:srgbClr val="006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68"/>
          <p:cNvSpPr/>
          <p:nvPr/>
        </p:nvSpPr>
        <p:spPr>
          <a:xfrm flipH="1" rot="10800000">
            <a:off x="760902" y="2360977"/>
            <a:ext cx="946071" cy="490858"/>
          </a:xfrm>
          <a:custGeom>
            <a:rect b="b" l="l" r="r" t="t"/>
            <a:pathLst>
              <a:path extrusionOk="0" h="12942" w="12951">
                <a:moveTo>
                  <a:pt x="1" y="1"/>
                </a:moveTo>
                <a:lnTo>
                  <a:pt x="1" y="12941"/>
                </a:lnTo>
                <a:lnTo>
                  <a:pt x="12950" y="12941"/>
                </a:lnTo>
                <a:lnTo>
                  <a:pt x="12950"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68"/>
          <p:cNvSpPr/>
          <p:nvPr/>
        </p:nvSpPr>
        <p:spPr>
          <a:xfrm flipH="1" rot="10800000">
            <a:off x="1686596" y="2830785"/>
            <a:ext cx="75400" cy="75400"/>
          </a:xfrm>
          <a:custGeom>
            <a:rect b="b" l="l" r="r" t="t"/>
            <a:pathLst>
              <a:path extrusionOk="0" h="1988" w="1988">
                <a:moveTo>
                  <a:pt x="1" y="1"/>
                </a:moveTo>
                <a:lnTo>
                  <a:pt x="1" y="308"/>
                </a:lnTo>
                <a:lnTo>
                  <a:pt x="1680" y="308"/>
                </a:lnTo>
                <a:lnTo>
                  <a:pt x="1680" y="1987"/>
                </a:lnTo>
                <a:lnTo>
                  <a:pt x="1987" y="1987"/>
                </a:lnTo>
                <a:lnTo>
                  <a:pt x="198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68"/>
          <p:cNvSpPr/>
          <p:nvPr/>
        </p:nvSpPr>
        <p:spPr>
          <a:xfrm flipH="1" rot="10800000">
            <a:off x="1686596" y="2306635"/>
            <a:ext cx="75400" cy="75741"/>
          </a:xfrm>
          <a:custGeom>
            <a:rect b="b" l="l" r="r" t="t"/>
            <a:pathLst>
              <a:path extrusionOk="0" h="1997" w="1988">
                <a:moveTo>
                  <a:pt x="1680" y="1"/>
                </a:moveTo>
                <a:lnTo>
                  <a:pt x="1680" y="1689"/>
                </a:lnTo>
                <a:lnTo>
                  <a:pt x="1" y="1689"/>
                </a:lnTo>
                <a:lnTo>
                  <a:pt x="1" y="1996"/>
                </a:lnTo>
                <a:lnTo>
                  <a:pt x="1987" y="1996"/>
                </a:lnTo>
                <a:lnTo>
                  <a:pt x="198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68"/>
          <p:cNvSpPr/>
          <p:nvPr/>
        </p:nvSpPr>
        <p:spPr>
          <a:xfrm flipH="1" rot="10800000">
            <a:off x="1577474" y="2379342"/>
            <a:ext cx="30039" cy="5689"/>
          </a:xfrm>
          <a:custGeom>
            <a:rect b="b" l="l" r="r" t="t"/>
            <a:pathLst>
              <a:path extrusionOk="0" h="150" w="792">
                <a:moveTo>
                  <a:pt x="1" y="0"/>
                </a:moveTo>
                <a:lnTo>
                  <a:pt x="1" y="150"/>
                </a:lnTo>
                <a:lnTo>
                  <a:pt x="792" y="150"/>
                </a:lnTo>
                <a:lnTo>
                  <a:pt x="792"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1" name="Google Shape;1281;p68"/>
          <p:cNvGrpSpPr/>
          <p:nvPr/>
        </p:nvGrpSpPr>
        <p:grpSpPr>
          <a:xfrm flipH="1" rot="10800000">
            <a:off x="1218677" y="2237313"/>
            <a:ext cx="716234" cy="145073"/>
            <a:chOff x="1571871" y="1788325"/>
            <a:chExt cx="716234" cy="145073"/>
          </a:xfrm>
        </p:grpSpPr>
        <p:sp>
          <p:nvSpPr>
            <p:cNvPr id="1282" name="Google Shape;1282;p68"/>
            <p:cNvSpPr/>
            <p:nvPr/>
          </p:nvSpPr>
          <p:spPr>
            <a:xfrm>
              <a:off x="1576648" y="1788325"/>
              <a:ext cx="711457" cy="145073"/>
            </a:xfrm>
            <a:custGeom>
              <a:rect b="b" l="l" r="r" t="t"/>
              <a:pathLst>
                <a:path extrusionOk="0" h="3825" w="15597">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68"/>
            <p:cNvSpPr/>
            <p:nvPr/>
          </p:nvSpPr>
          <p:spPr>
            <a:xfrm>
              <a:off x="1571871" y="1850850"/>
              <a:ext cx="20026" cy="20024"/>
            </a:xfrm>
            <a:custGeom>
              <a:rect b="b" l="l" r="r" t="t"/>
              <a:pathLst>
                <a:path extrusionOk="0" h="528" w="519">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4" name="Google Shape;1284;p68"/>
          <p:cNvSpPr/>
          <p:nvPr/>
        </p:nvSpPr>
        <p:spPr>
          <a:xfrm flipH="1" rot="10800000">
            <a:off x="2639282" y="2503357"/>
            <a:ext cx="526851" cy="390502"/>
          </a:xfrm>
          <a:custGeom>
            <a:rect b="b" l="l" r="r" t="t"/>
            <a:pathLst>
              <a:path extrusionOk="0" h="10296" w="13891">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68"/>
          <p:cNvSpPr/>
          <p:nvPr/>
        </p:nvSpPr>
        <p:spPr>
          <a:xfrm flipH="1" rot="10800000">
            <a:off x="3093725" y="2309631"/>
            <a:ext cx="72404" cy="72745"/>
          </a:xfrm>
          <a:custGeom>
            <a:rect b="b" l="l" r="r" t="t"/>
            <a:pathLst>
              <a:path extrusionOk="0" h="1918" w="1909">
                <a:moveTo>
                  <a:pt x="1759" y="1"/>
                </a:moveTo>
                <a:lnTo>
                  <a:pt x="1759" y="1759"/>
                </a:lnTo>
                <a:lnTo>
                  <a:pt x="1" y="1759"/>
                </a:lnTo>
                <a:lnTo>
                  <a:pt x="1" y="1917"/>
                </a:lnTo>
                <a:lnTo>
                  <a:pt x="1908" y="1917"/>
                </a:lnTo>
                <a:lnTo>
                  <a:pt x="190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68"/>
          <p:cNvSpPr txBox="1"/>
          <p:nvPr/>
        </p:nvSpPr>
        <p:spPr>
          <a:xfrm>
            <a:off x="810039" y="2386463"/>
            <a:ext cx="847800" cy="45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zh-CN" sz="2400">
                <a:solidFill>
                  <a:srgbClr val="00387E"/>
                </a:solidFill>
                <a:latin typeface="Teko Medium"/>
                <a:ea typeface="Teko Medium"/>
                <a:cs typeface="Teko Medium"/>
                <a:sym typeface="Teko Medium"/>
              </a:rPr>
              <a:t>$399</a:t>
            </a:r>
            <a:endParaRPr b="0" i="0" sz="2400" u="none" cap="none" strike="noStrike">
              <a:solidFill>
                <a:srgbClr val="00387E"/>
              </a:solidFill>
              <a:latin typeface="Teko Medium"/>
              <a:ea typeface="Teko Medium"/>
              <a:cs typeface="Teko Medium"/>
              <a:sym typeface="Teko Medium"/>
            </a:endParaRPr>
          </a:p>
        </p:txBody>
      </p:sp>
      <p:sp>
        <p:nvSpPr>
          <p:cNvPr id="1287" name="Google Shape;1287;p68"/>
          <p:cNvSpPr txBox="1"/>
          <p:nvPr/>
        </p:nvSpPr>
        <p:spPr>
          <a:xfrm>
            <a:off x="1978463" y="2257325"/>
            <a:ext cx="1175400" cy="71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zh-CN" sz="1000">
                <a:solidFill>
                  <a:srgbClr val="F3F3F3"/>
                </a:solidFill>
                <a:latin typeface="Source Code Pro Light"/>
                <a:ea typeface="Source Code Pro Light"/>
                <a:cs typeface="Source Code Pro Light"/>
                <a:sym typeface="Source Code Pro Light"/>
              </a:rPr>
              <a:t>Projected Share Price by January 2022*</a:t>
            </a:r>
            <a:endParaRPr b="0" i="0" sz="1000" u="none" cap="none" strike="noStrike">
              <a:solidFill>
                <a:srgbClr val="F3F3F3"/>
              </a:solidFill>
              <a:latin typeface="Source Code Pro Light"/>
              <a:ea typeface="Source Code Pro Light"/>
              <a:cs typeface="Source Code Pro Light"/>
              <a:sym typeface="Source Code Pro Light"/>
            </a:endParaRPr>
          </a:p>
        </p:txBody>
      </p:sp>
      <p:sp>
        <p:nvSpPr>
          <p:cNvPr id="1288" name="Google Shape;1288;p68"/>
          <p:cNvSpPr/>
          <p:nvPr/>
        </p:nvSpPr>
        <p:spPr>
          <a:xfrm>
            <a:off x="760902" y="3281025"/>
            <a:ext cx="946071" cy="490858"/>
          </a:xfrm>
          <a:custGeom>
            <a:rect b="b" l="l" r="r" t="t"/>
            <a:pathLst>
              <a:path extrusionOk="0" h="12942" w="12951">
                <a:moveTo>
                  <a:pt x="1" y="1"/>
                </a:moveTo>
                <a:lnTo>
                  <a:pt x="1" y="12941"/>
                </a:lnTo>
                <a:lnTo>
                  <a:pt x="12950" y="12941"/>
                </a:lnTo>
                <a:lnTo>
                  <a:pt x="12950"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68"/>
          <p:cNvSpPr/>
          <p:nvPr/>
        </p:nvSpPr>
        <p:spPr>
          <a:xfrm>
            <a:off x="1686596" y="3226675"/>
            <a:ext cx="75400" cy="75400"/>
          </a:xfrm>
          <a:custGeom>
            <a:rect b="b" l="l" r="r" t="t"/>
            <a:pathLst>
              <a:path extrusionOk="0" h="1988" w="1988">
                <a:moveTo>
                  <a:pt x="1" y="1"/>
                </a:moveTo>
                <a:lnTo>
                  <a:pt x="1" y="308"/>
                </a:lnTo>
                <a:lnTo>
                  <a:pt x="1680" y="308"/>
                </a:lnTo>
                <a:lnTo>
                  <a:pt x="1680" y="1987"/>
                </a:lnTo>
                <a:lnTo>
                  <a:pt x="1987" y="1987"/>
                </a:lnTo>
                <a:lnTo>
                  <a:pt x="198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68"/>
          <p:cNvSpPr/>
          <p:nvPr/>
        </p:nvSpPr>
        <p:spPr>
          <a:xfrm>
            <a:off x="1686596" y="3750484"/>
            <a:ext cx="75400" cy="75741"/>
          </a:xfrm>
          <a:custGeom>
            <a:rect b="b" l="l" r="r" t="t"/>
            <a:pathLst>
              <a:path extrusionOk="0" h="1997" w="1988">
                <a:moveTo>
                  <a:pt x="1680" y="1"/>
                </a:moveTo>
                <a:lnTo>
                  <a:pt x="1680" y="1689"/>
                </a:lnTo>
                <a:lnTo>
                  <a:pt x="1" y="1689"/>
                </a:lnTo>
                <a:lnTo>
                  <a:pt x="1" y="1996"/>
                </a:lnTo>
                <a:lnTo>
                  <a:pt x="1987" y="1996"/>
                </a:lnTo>
                <a:lnTo>
                  <a:pt x="198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68"/>
          <p:cNvSpPr/>
          <p:nvPr/>
        </p:nvSpPr>
        <p:spPr>
          <a:xfrm>
            <a:off x="1577474" y="3747829"/>
            <a:ext cx="30039" cy="5689"/>
          </a:xfrm>
          <a:custGeom>
            <a:rect b="b" l="l" r="r" t="t"/>
            <a:pathLst>
              <a:path extrusionOk="0" h="150" w="792">
                <a:moveTo>
                  <a:pt x="1" y="0"/>
                </a:moveTo>
                <a:lnTo>
                  <a:pt x="1" y="150"/>
                </a:lnTo>
                <a:lnTo>
                  <a:pt x="792" y="150"/>
                </a:lnTo>
                <a:lnTo>
                  <a:pt x="792"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2" name="Google Shape;1292;p68"/>
          <p:cNvGrpSpPr/>
          <p:nvPr/>
        </p:nvGrpSpPr>
        <p:grpSpPr>
          <a:xfrm>
            <a:off x="1218677" y="3750475"/>
            <a:ext cx="716234" cy="145073"/>
            <a:chOff x="1571871" y="1788325"/>
            <a:chExt cx="716234" cy="145073"/>
          </a:xfrm>
        </p:grpSpPr>
        <p:sp>
          <p:nvSpPr>
            <p:cNvPr id="1293" name="Google Shape;1293;p68"/>
            <p:cNvSpPr/>
            <p:nvPr/>
          </p:nvSpPr>
          <p:spPr>
            <a:xfrm>
              <a:off x="1576648" y="1788325"/>
              <a:ext cx="711457" cy="145073"/>
            </a:xfrm>
            <a:custGeom>
              <a:rect b="b" l="l" r="r" t="t"/>
              <a:pathLst>
                <a:path extrusionOk="0" h="3825" w="15597">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68"/>
            <p:cNvSpPr/>
            <p:nvPr/>
          </p:nvSpPr>
          <p:spPr>
            <a:xfrm>
              <a:off x="1571871" y="1850850"/>
              <a:ext cx="20026" cy="20024"/>
            </a:xfrm>
            <a:custGeom>
              <a:rect b="b" l="l" r="r" t="t"/>
              <a:pathLst>
                <a:path extrusionOk="0" h="528" w="519">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5" name="Google Shape;1295;p68"/>
          <p:cNvSpPr/>
          <p:nvPr/>
        </p:nvSpPr>
        <p:spPr>
          <a:xfrm>
            <a:off x="2639282" y="3239001"/>
            <a:ext cx="526851" cy="390502"/>
          </a:xfrm>
          <a:custGeom>
            <a:rect b="b" l="l" r="r" t="t"/>
            <a:pathLst>
              <a:path extrusionOk="0" h="10296" w="13891">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68"/>
          <p:cNvSpPr/>
          <p:nvPr/>
        </p:nvSpPr>
        <p:spPr>
          <a:xfrm>
            <a:off x="3093725" y="3750484"/>
            <a:ext cx="72404" cy="72745"/>
          </a:xfrm>
          <a:custGeom>
            <a:rect b="b" l="l" r="r" t="t"/>
            <a:pathLst>
              <a:path extrusionOk="0" h="1918" w="1909">
                <a:moveTo>
                  <a:pt x="1759" y="1"/>
                </a:moveTo>
                <a:lnTo>
                  <a:pt x="1759" y="1759"/>
                </a:lnTo>
                <a:lnTo>
                  <a:pt x="1" y="1759"/>
                </a:lnTo>
                <a:lnTo>
                  <a:pt x="1" y="1917"/>
                </a:lnTo>
                <a:lnTo>
                  <a:pt x="1908" y="1917"/>
                </a:lnTo>
                <a:lnTo>
                  <a:pt x="1908"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68"/>
          <p:cNvSpPr txBox="1"/>
          <p:nvPr/>
        </p:nvSpPr>
        <p:spPr>
          <a:xfrm>
            <a:off x="1990605" y="3266350"/>
            <a:ext cx="1079400" cy="3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zh-CN" sz="1000">
                <a:solidFill>
                  <a:srgbClr val="F3F3F3"/>
                </a:solidFill>
                <a:latin typeface="Source Code Pro Light"/>
                <a:ea typeface="Source Code Pro Light"/>
                <a:cs typeface="Source Code Pro Light"/>
                <a:sym typeface="Source Code Pro Light"/>
              </a:rPr>
              <a:t>Increasing PowerUp Rewards members</a:t>
            </a:r>
            <a:endParaRPr sz="1000">
              <a:solidFill>
                <a:srgbClr val="F3F3F3"/>
              </a:solidFill>
              <a:latin typeface="Source Code Pro Light"/>
              <a:ea typeface="Source Code Pro Light"/>
              <a:cs typeface="Source Code Pro Light"/>
              <a:sym typeface="Source Code Pro Light"/>
            </a:endParaRPr>
          </a:p>
        </p:txBody>
      </p:sp>
      <p:sp>
        <p:nvSpPr>
          <p:cNvPr id="1298" name="Google Shape;1298;p68"/>
          <p:cNvSpPr txBox="1"/>
          <p:nvPr/>
        </p:nvSpPr>
        <p:spPr>
          <a:xfrm>
            <a:off x="726050" y="3299625"/>
            <a:ext cx="1079400" cy="45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zh-CN" sz="2200">
                <a:solidFill>
                  <a:srgbClr val="00387E"/>
                </a:solidFill>
                <a:latin typeface="Teko Medium"/>
                <a:ea typeface="Teko Medium"/>
                <a:cs typeface="Teko Medium"/>
                <a:sym typeface="Teko Medium"/>
              </a:rPr>
              <a:t>14 million</a:t>
            </a:r>
            <a:endParaRPr b="0" i="0" sz="2200" u="none" cap="none" strike="noStrike">
              <a:solidFill>
                <a:srgbClr val="00387E"/>
              </a:solidFill>
              <a:latin typeface="Teko Medium"/>
              <a:ea typeface="Teko Medium"/>
              <a:cs typeface="Teko Medium"/>
              <a:sym typeface="Teko Medium"/>
            </a:endParaRPr>
          </a:p>
        </p:txBody>
      </p:sp>
      <p:sp>
        <p:nvSpPr>
          <p:cNvPr id="1299" name="Google Shape;1299;p68"/>
          <p:cNvSpPr txBox="1"/>
          <p:nvPr/>
        </p:nvSpPr>
        <p:spPr>
          <a:xfrm>
            <a:off x="5938205" y="1346090"/>
            <a:ext cx="1558800" cy="45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lang="zh-CN" sz="4000">
                <a:solidFill>
                  <a:srgbClr val="11FFFF"/>
                </a:solidFill>
                <a:latin typeface="Teko Medium"/>
                <a:ea typeface="Teko Medium"/>
                <a:cs typeface="Teko Medium"/>
                <a:sym typeface="Teko Medium"/>
              </a:rPr>
              <a:t>7.7%</a:t>
            </a:r>
            <a:endParaRPr b="0" i="0" sz="4000" u="none" cap="none" strike="noStrike">
              <a:solidFill>
                <a:srgbClr val="11FFFF"/>
              </a:solidFill>
              <a:latin typeface="Teko Medium"/>
              <a:ea typeface="Teko Medium"/>
              <a:cs typeface="Teko Medium"/>
              <a:sym typeface="Teko Medium"/>
            </a:endParaRPr>
          </a:p>
        </p:txBody>
      </p:sp>
      <p:sp>
        <p:nvSpPr>
          <p:cNvPr id="1300" name="Google Shape;1300;p68"/>
          <p:cNvSpPr/>
          <p:nvPr/>
        </p:nvSpPr>
        <p:spPr>
          <a:xfrm rot="10800000">
            <a:off x="5881049" y="1547331"/>
            <a:ext cx="680260" cy="402343"/>
          </a:xfrm>
          <a:custGeom>
            <a:rect b="b" l="l" r="r" t="t"/>
            <a:pathLst>
              <a:path extrusionOk="0" h="10894" w="18419">
                <a:moveTo>
                  <a:pt x="1" y="1"/>
                </a:moveTo>
                <a:lnTo>
                  <a:pt x="1" y="291"/>
                </a:lnTo>
                <a:lnTo>
                  <a:pt x="13574" y="291"/>
                </a:lnTo>
                <a:lnTo>
                  <a:pt x="18128" y="4845"/>
                </a:lnTo>
                <a:lnTo>
                  <a:pt x="18128" y="10893"/>
                </a:lnTo>
                <a:lnTo>
                  <a:pt x="18418" y="10893"/>
                </a:lnTo>
                <a:lnTo>
                  <a:pt x="18418" y="4722"/>
                </a:lnTo>
                <a:lnTo>
                  <a:pt x="1369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68"/>
          <p:cNvSpPr/>
          <p:nvPr/>
        </p:nvSpPr>
        <p:spPr>
          <a:xfrm rot="10800000">
            <a:off x="5819028" y="1769111"/>
            <a:ext cx="178938" cy="179233"/>
          </a:xfrm>
          <a:custGeom>
            <a:rect b="b" l="l" r="r" t="t"/>
            <a:pathLst>
              <a:path extrusionOk="0" h="4853" w="4845">
                <a:moveTo>
                  <a:pt x="211" y="0"/>
                </a:moveTo>
                <a:lnTo>
                  <a:pt x="0" y="211"/>
                </a:lnTo>
                <a:lnTo>
                  <a:pt x="4642" y="4853"/>
                </a:lnTo>
                <a:lnTo>
                  <a:pt x="4844" y="4642"/>
                </a:lnTo>
                <a:lnTo>
                  <a:pt x="211" y="0"/>
                </a:lnTo>
                <a:close/>
              </a:path>
            </a:pathLst>
          </a:custGeom>
          <a:solidFill>
            <a:srgbClr val="006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68"/>
          <p:cNvSpPr txBox="1"/>
          <p:nvPr/>
        </p:nvSpPr>
        <p:spPr>
          <a:xfrm>
            <a:off x="6452250" y="3965925"/>
            <a:ext cx="1532700" cy="36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CN" sz="1200">
                <a:solidFill>
                  <a:srgbClr val="FFFFFF"/>
                </a:solidFill>
              </a:rPr>
              <a:t>Customer Loyalty And Retention Rate</a:t>
            </a:r>
            <a:endParaRPr>
              <a:solidFill>
                <a:srgbClr val="FFFFFF"/>
              </a:solidFill>
              <a:latin typeface="Source Code Pro Light"/>
              <a:ea typeface="Source Code Pro Light"/>
              <a:cs typeface="Source Code Pro Light"/>
              <a:sym typeface="Source Code Pro Light"/>
            </a:endParaRPr>
          </a:p>
          <a:p>
            <a:pPr indent="0" lvl="0" marL="0" marR="0" rtl="0" algn="ctr">
              <a:lnSpc>
                <a:spcPct val="100000"/>
              </a:lnSpc>
              <a:spcBef>
                <a:spcPts val="1800"/>
              </a:spcBef>
              <a:spcAft>
                <a:spcPts val="0"/>
              </a:spcAft>
              <a:buClr>
                <a:srgbClr val="000000"/>
              </a:buClr>
              <a:buSzPts val="1000"/>
              <a:buFont typeface="Arial"/>
              <a:buNone/>
            </a:pPr>
            <a:r>
              <a:t/>
            </a:r>
            <a:endParaRPr sz="1000">
              <a:solidFill>
                <a:srgbClr val="F3F3F3"/>
              </a:solidFill>
              <a:latin typeface="Source Code Pro Light"/>
              <a:ea typeface="Source Code Pro Light"/>
              <a:cs typeface="Source Code Pro Light"/>
              <a:sym typeface="Source Code Pro Light"/>
            </a:endParaRPr>
          </a:p>
        </p:txBody>
      </p:sp>
      <p:pic>
        <p:nvPicPr>
          <p:cNvPr id="1303" name="Google Shape;1303;p68"/>
          <p:cNvPicPr preferRelativeResize="0"/>
          <p:nvPr/>
        </p:nvPicPr>
        <p:blipFill>
          <a:blip r:embed="rId6">
            <a:alphaModFix/>
          </a:blip>
          <a:stretch>
            <a:fillRect/>
          </a:stretch>
        </p:blipFill>
        <p:spPr>
          <a:xfrm>
            <a:off x="7705925" y="4652225"/>
            <a:ext cx="1329575" cy="330175"/>
          </a:xfrm>
          <a:prstGeom prst="rect">
            <a:avLst/>
          </a:prstGeom>
          <a:noFill/>
          <a:ln>
            <a:noFill/>
          </a:ln>
        </p:spPr>
      </p:pic>
      <p:pic>
        <p:nvPicPr>
          <p:cNvPr id="1304" name="Google Shape;1304;p68"/>
          <p:cNvPicPr preferRelativeResize="0"/>
          <p:nvPr/>
        </p:nvPicPr>
        <p:blipFill>
          <a:blip r:embed="rId7">
            <a:alphaModFix/>
          </a:blip>
          <a:stretch>
            <a:fillRect/>
          </a:stretch>
        </p:blipFill>
        <p:spPr>
          <a:xfrm>
            <a:off x="8525075" y="84000"/>
            <a:ext cx="510425" cy="455750"/>
          </a:xfrm>
          <a:prstGeom prst="rect">
            <a:avLst/>
          </a:prstGeom>
          <a:noFill/>
          <a:ln>
            <a:noFill/>
          </a:ln>
        </p:spPr>
      </p:pic>
      <p:sp>
        <p:nvSpPr>
          <p:cNvPr id="1305" name="Google Shape;1305;p68"/>
          <p:cNvSpPr txBox="1"/>
          <p:nvPr/>
        </p:nvSpPr>
        <p:spPr>
          <a:xfrm>
            <a:off x="2611775" y="4216900"/>
            <a:ext cx="3721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Clr>
                <a:schemeClr val="dk1"/>
              </a:buClr>
              <a:buSzPts val="1100"/>
              <a:buFont typeface="Arial"/>
              <a:buNone/>
            </a:pPr>
            <a:r>
              <a:t/>
            </a:r>
            <a:endParaRPr>
              <a:solidFill>
                <a:srgbClr val="FFFFFF"/>
              </a:solidFill>
              <a:latin typeface="Source Code Pro Light"/>
              <a:ea typeface="Source Code Pro Light"/>
              <a:cs typeface="Source Code Pro Light"/>
              <a:sym typeface="Source Code Pro Light"/>
            </a:endParaRPr>
          </a:p>
        </p:txBody>
      </p:sp>
      <p:sp>
        <p:nvSpPr>
          <p:cNvPr id="1306" name="Google Shape;1306;p68"/>
          <p:cNvSpPr txBox="1"/>
          <p:nvPr/>
        </p:nvSpPr>
        <p:spPr>
          <a:xfrm>
            <a:off x="554950" y="4652225"/>
            <a:ext cx="627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a:solidFill>
                  <a:srgbClr val="FFFFFF"/>
                </a:solidFill>
                <a:latin typeface="Times New Roman"/>
                <a:ea typeface="Times New Roman"/>
                <a:cs typeface="Times New Roman"/>
                <a:sym typeface="Times New Roman"/>
              </a:rPr>
              <a:t>*Source: Yahoo Finance, </a:t>
            </a:r>
            <a:r>
              <a:rPr lang="zh-CN" sz="1100" u="sng">
                <a:solidFill>
                  <a:schemeClr val="hlink"/>
                </a:solidFill>
                <a:latin typeface="Times New Roman"/>
                <a:ea typeface="Times New Roman"/>
                <a:cs typeface="Times New Roman"/>
                <a:sym typeface="Times New Roman"/>
                <a:hlinkClick r:id="rId8"/>
              </a:rPr>
              <a:t>https://finance.yahoo.com/quote/GME/analysis?p=GME</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zh-CN" sz="1100">
                <a:solidFill>
                  <a:srgbClr val="FFFFFF"/>
                </a:solidFill>
                <a:latin typeface="Times New Roman"/>
                <a:ea typeface="Times New Roman"/>
                <a:cs typeface="Times New Roman"/>
                <a:sym typeface="Times New Roman"/>
              </a:rPr>
              <a:t>            : Digital Coin Price, </a:t>
            </a:r>
            <a:r>
              <a:rPr lang="zh-CN" sz="1100" u="sng">
                <a:solidFill>
                  <a:schemeClr val="hlink"/>
                </a:solidFill>
                <a:latin typeface="Times New Roman"/>
                <a:ea typeface="Times New Roman"/>
                <a:cs typeface="Times New Roman"/>
                <a:sym typeface="Times New Roman"/>
                <a:hlinkClick r:id="rId9"/>
              </a:rPr>
              <a:t>https://digitalcoinprice.com/forecast/gamestop-tokenized-stock-ftx/2022</a:t>
            </a:r>
            <a:r>
              <a:rPr lang="zh-CN" sz="1100">
                <a:solidFill>
                  <a:srgbClr val="FFFFFF"/>
                </a:solidFill>
                <a:latin typeface="Times New Roman"/>
                <a:ea typeface="Times New Roman"/>
                <a:cs typeface="Times New Roman"/>
                <a:sym typeface="Times New Roman"/>
              </a:rPr>
              <a:t> </a:t>
            </a:r>
            <a:endParaRPr sz="1100">
              <a:solidFill>
                <a:srgbClr val="FFFFFF"/>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grpSp>
        <p:nvGrpSpPr>
          <p:cNvPr id="1311" name="Google Shape;1311;p69"/>
          <p:cNvGrpSpPr/>
          <p:nvPr/>
        </p:nvGrpSpPr>
        <p:grpSpPr>
          <a:xfrm>
            <a:off x="1258183" y="2084978"/>
            <a:ext cx="3206075" cy="1157548"/>
            <a:chOff x="238125" y="1662850"/>
            <a:chExt cx="7137300" cy="2217100"/>
          </a:xfrm>
        </p:grpSpPr>
        <p:sp>
          <p:nvSpPr>
            <p:cNvPr id="1312" name="Google Shape;1312;p69"/>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69"/>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69"/>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69"/>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69"/>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69"/>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69"/>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69"/>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69"/>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69"/>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2" name="Google Shape;1322;p69"/>
          <p:cNvGrpSpPr/>
          <p:nvPr/>
        </p:nvGrpSpPr>
        <p:grpSpPr>
          <a:xfrm>
            <a:off x="1258183" y="3307591"/>
            <a:ext cx="3206075" cy="1157548"/>
            <a:chOff x="238125" y="1662850"/>
            <a:chExt cx="7137300" cy="2217100"/>
          </a:xfrm>
        </p:grpSpPr>
        <p:sp>
          <p:nvSpPr>
            <p:cNvPr id="1323" name="Google Shape;1323;p69"/>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69"/>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69"/>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69"/>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69"/>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69"/>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69"/>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69"/>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69"/>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69"/>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3" name="Google Shape;1333;p69"/>
          <p:cNvGrpSpPr/>
          <p:nvPr/>
        </p:nvGrpSpPr>
        <p:grpSpPr>
          <a:xfrm>
            <a:off x="1257983" y="883103"/>
            <a:ext cx="3206075" cy="1157548"/>
            <a:chOff x="238125" y="1662850"/>
            <a:chExt cx="7137300" cy="2217100"/>
          </a:xfrm>
        </p:grpSpPr>
        <p:sp>
          <p:nvSpPr>
            <p:cNvPr id="1334" name="Google Shape;1334;p69"/>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69"/>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69"/>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69"/>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69"/>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69"/>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69"/>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69"/>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69"/>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69"/>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4" name="Google Shape;1344;p69"/>
          <p:cNvSpPr txBox="1"/>
          <p:nvPr>
            <p:ph type="ctrTitle"/>
          </p:nvPr>
        </p:nvSpPr>
        <p:spPr>
          <a:xfrm>
            <a:off x="1964850" y="-53629"/>
            <a:ext cx="52143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zh-CN"/>
              <a:t>Barriers to Success</a:t>
            </a:r>
            <a:endParaRPr/>
          </a:p>
        </p:txBody>
      </p:sp>
      <p:sp>
        <p:nvSpPr>
          <p:cNvPr id="1345" name="Google Shape;1345;p69"/>
          <p:cNvSpPr txBox="1"/>
          <p:nvPr/>
        </p:nvSpPr>
        <p:spPr>
          <a:xfrm>
            <a:off x="4890951" y="4364673"/>
            <a:ext cx="3438600" cy="3654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Source Code Pro Light"/>
              <a:ea typeface="Source Code Pro Light"/>
              <a:cs typeface="Source Code Pro Light"/>
              <a:sym typeface="Source Code Pro Light"/>
            </a:endParaRPr>
          </a:p>
        </p:txBody>
      </p:sp>
      <p:sp>
        <p:nvSpPr>
          <p:cNvPr id="1346" name="Google Shape;1346;p69"/>
          <p:cNvSpPr txBox="1"/>
          <p:nvPr/>
        </p:nvSpPr>
        <p:spPr>
          <a:xfrm>
            <a:off x="1413550" y="1082375"/>
            <a:ext cx="2924400" cy="8616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Clr>
                <a:srgbClr val="000000"/>
              </a:buClr>
              <a:buSzPts val="1800"/>
              <a:buFont typeface="Arial"/>
              <a:buNone/>
            </a:pPr>
            <a:r>
              <a:rPr lang="zh-CN" sz="1600">
                <a:solidFill>
                  <a:schemeClr val="lt1"/>
                </a:solidFill>
                <a:latin typeface="Teko"/>
                <a:ea typeface="Teko"/>
                <a:cs typeface="Teko"/>
                <a:sym typeface="Teko"/>
              </a:rPr>
              <a:t>Digital Transformation Costs</a:t>
            </a:r>
            <a:endParaRPr b="0" i="0" sz="1600" u="none" cap="none" strike="noStrike">
              <a:solidFill>
                <a:schemeClr val="lt1"/>
              </a:solidFill>
              <a:latin typeface="Teko"/>
              <a:ea typeface="Teko"/>
              <a:cs typeface="Teko"/>
              <a:sym typeface="Teko"/>
            </a:endParaRPr>
          </a:p>
          <a:p>
            <a:pPr indent="0" lvl="0" marL="0" marR="0" rtl="0" algn="l">
              <a:lnSpc>
                <a:spcPct val="100000"/>
              </a:lnSpc>
              <a:spcBef>
                <a:spcPts val="100"/>
              </a:spcBef>
              <a:spcAft>
                <a:spcPts val="0"/>
              </a:spcAft>
              <a:buClr>
                <a:srgbClr val="000000"/>
              </a:buClr>
              <a:buSzPts val="1000"/>
              <a:buFont typeface="Arial"/>
              <a:buNone/>
            </a:pPr>
            <a:r>
              <a:rPr lang="zh-CN" sz="1000">
                <a:solidFill>
                  <a:schemeClr val="lt1"/>
                </a:solidFill>
                <a:latin typeface="Source Code Pro Light"/>
                <a:ea typeface="Source Code Pro Light"/>
                <a:cs typeface="Source Code Pro Light"/>
                <a:sym typeface="Source Code Pro Light"/>
              </a:rPr>
              <a:t>Digital Transformation can be costly. Especially for Gamestop, which has seen a recent decrease in revenues. </a:t>
            </a:r>
            <a:br>
              <a:rPr b="0" i="0" lang="zh-CN" sz="1000" u="none" cap="none" strike="noStrike">
                <a:solidFill>
                  <a:schemeClr val="lt1"/>
                </a:solidFill>
                <a:latin typeface="Source Code Pro Light"/>
                <a:ea typeface="Source Code Pro Light"/>
                <a:cs typeface="Source Code Pro Light"/>
                <a:sym typeface="Source Code Pro Light"/>
              </a:rPr>
            </a:br>
            <a:endParaRPr b="0" i="0" sz="1000" u="none" cap="none" strike="noStrike">
              <a:solidFill>
                <a:schemeClr val="lt1"/>
              </a:solidFill>
              <a:latin typeface="Source Code Pro Light"/>
              <a:ea typeface="Source Code Pro Light"/>
              <a:cs typeface="Source Code Pro Light"/>
              <a:sym typeface="Source Code Pro Light"/>
            </a:endParaRPr>
          </a:p>
        </p:txBody>
      </p:sp>
      <p:sp>
        <p:nvSpPr>
          <p:cNvPr id="1347" name="Google Shape;1347;p69"/>
          <p:cNvSpPr txBox="1"/>
          <p:nvPr/>
        </p:nvSpPr>
        <p:spPr>
          <a:xfrm>
            <a:off x="1413525" y="2297825"/>
            <a:ext cx="2768100" cy="8616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Clr>
                <a:schemeClr val="dk1"/>
              </a:buClr>
              <a:buSzPts val="1800"/>
              <a:buFont typeface="Arial"/>
              <a:buNone/>
            </a:pPr>
            <a:r>
              <a:rPr lang="zh-CN" sz="1600">
                <a:solidFill>
                  <a:schemeClr val="lt1"/>
                </a:solidFill>
                <a:latin typeface="Teko"/>
                <a:ea typeface="Teko"/>
                <a:cs typeface="Teko"/>
                <a:sym typeface="Teko"/>
              </a:rPr>
              <a:t>Development  Sustainability Challenges</a:t>
            </a:r>
            <a:endParaRPr b="0" i="0" sz="1600" u="none" cap="none" strike="noStrike">
              <a:solidFill>
                <a:schemeClr val="lt1"/>
              </a:solidFill>
              <a:latin typeface="Teko"/>
              <a:ea typeface="Teko"/>
              <a:cs typeface="Teko"/>
              <a:sym typeface="Teko"/>
            </a:endParaRPr>
          </a:p>
          <a:p>
            <a:pPr indent="0" lvl="0" marL="0" marR="0" rtl="0" algn="l">
              <a:lnSpc>
                <a:spcPct val="100000"/>
              </a:lnSpc>
              <a:spcBef>
                <a:spcPts val="0"/>
              </a:spcBef>
              <a:spcAft>
                <a:spcPts val="0"/>
              </a:spcAft>
              <a:buClr>
                <a:schemeClr val="dk1"/>
              </a:buClr>
              <a:buSzPts val="1000"/>
              <a:buFont typeface="Arial"/>
              <a:buNone/>
            </a:pPr>
            <a:r>
              <a:rPr lang="zh-CN" sz="1000">
                <a:solidFill>
                  <a:schemeClr val="lt1"/>
                </a:solidFill>
                <a:latin typeface="Source Code Pro Light"/>
                <a:ea typeface="Source Code Pro Light"/>
                <a:cs typeface="Source Code Pro Light"/>
                <a:sym typeface="Source Code Pro Light"/>
              </a:rPr>
              <a:t>Gamestop must </a:t>
            </a:r>
            <a:r>
              <a:rPr lang="zh-CN" sz="1000">
                <a:solidFill>
                  <a:schemeClr val="lt1"/>
                </a:solidFill>
                <a:latin typeface="Source Code Pro Light"/>
                <a:ea typeface="Source Code Pro Light"/>
                <a:cs typeface="Source Code Pro Light"/>
                <a:sym typeface="Source Code Pro Light"/>
              </a:rPr>
              <a:t>continuously</a:t>
            </a:r>
            <a:r>
              <a:rPr lang="zh-CN" sz="1000">
                <a:solidFill>
                  <a:schemeClr val="lt1"/>
                </a:solidFill>
                <a:latin typeface="Source Code Pro Light"/>
                <a:ea typeface="Source Code Pro Light"/>
                <a:cs typeface="Source Code Pro Light"/>
                <a:sym typeface="Source Code Pro Light"/>
              </a:rPr>
              <a:t> improve their new digital </a:t>
            </a:r>
            <a:r>
              <a:rPr lang="zh-CN" sz="1000">
                <a:solidFill>
                  <a:schemeClr val="lt1"/>
                </a:solidFill>
                <a:latin typeface="Source Code Pro Light"/>
                <a:ea typeface="Source Code Pro Light"/>
                <a:cs typeface="Source Code Pro Light"/>
                <a:sym typeface="Source Code Pro Light"/>
              </a:rPr>
              <a:t>systems</a:t>
            </a:r>
            <a:r>
              <a:rPr lang="zh-CN" sz="1000">
                <a:solidFill>
                  <a:schemeClr val="lt1"/>
                </a:solidFill>
                <a:latin typeface="Source Code Pro Light"/>
                <a:ea typeface="Source Code Pro Light"/>
                <a:cs typeface="Source Code Pro Light"/>
                <a:sym typeface="Source Code Pro Light"/>
              </a:rPr>
              <a:t> to stay current with market demands.</a:t>
            </a:r>
            <a:endParaRPr b="0" i="0" sz="1000" u="none" cap="none" strike="noStrike">
              <a:solidFill>
                <a:schemeClr val="lt1"/>
              </a:solidFill>
              <a:latin typeface="Source Code Pro Light"/>
              <a:ea typeface="Source Code Pro Light"/>
              <a:cs typeface="Source Code Pro Light"/>
              <a:sym typeface="Source Code Pro Light"/>
            </a:endParaRPr>
          </a:p>
          <a:p>
            <a:pPr indent="0" lvl="0" marL="0" marR="0" rtl="0" algn="l">
              <a:lnSpc>
                <a:spcPct val="100000"/>
              </a:lnSpc>
              <a:spcBef>
                <a:spcPts val="100"/>
              </a:spcBef>
              <a:spcAft>
                <a:spcPts val="0"/>
              </a:spcAft>
              <a:buClr>
                <a:srgbClr val="000000"/>
              </a:buClr>
              <a:buSzPts val="1400"/>
              <a:buFont typeface="Arial"/>
              <a:buNone/>
            </a:pPr>
            <a:r>
              <a:t/>
            </a:r>
            <a:endParaRPr b="0" i="0" sz="1400" u="none" cap="none" strike="noStrike">
              <a:solidFill>
                <a:schemeClr val="lt1"/>
              </a:solidFill>
              <a:latin typeface="Source Code Pro"/>
              <a:ea typeface="Source Code Pro"/>
              <a:cs typeface="Source Code Pro"/>
              <a:sym typeface="Source Code Pro"/>
            </a:endParaRPr>
          </a:p>
        </p:txBody>
      </p:sp>
      <p:sp>
        <p:nvSpPr>
          <p:cNvPr id="1348" name="Google Shape;1348;p69"/>
          <p:cNvSpPr txBox="1"/>
          <p:nvPr/>
        </p:nvSpPr>
        <p:spPr>
          <a:xfrm>
            <a:off x="1413525" y="3504975"/>
            <a:ext cx="2768100" cy="8616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Clr>
                <a:schemeClr val="dk1"/>
              </a:buClr>
              <a:buSzPts val="1800"/>
              <a:buFont typeface="Arial"/>
              <a:buNone/>
            </a:pPr>
            <a:r>
              <a:rPr lang="zh-CN" sz="1600">
                <a:solidFill>
                  <a:schemeClr val="lt1"/>
                </a:solidFill>
                <a:latin typeface="Teko"/>
                <a:ea typeface="Teko"/>
                <a:cs typeface="Teko"/>
                <a:sym typeface="Teko"/>
              </a:rPr>
              <a:t>  Competition</a:t>
            </a:r>
            <a:endParaRPr b="0" i="0" sz="1600" u="none" cap="none" strike="noStrike">
              <a:solidFill>
                <a:schemeClr val="lt1"/>
              </a:solidFill>
              <a:latin typeface="Teko"/>
              <a:ea typeface="Teko"/>
              <a:cs typeface="Teko"/>
              <a:sym typeface="Teko"/>
            </a:endParaRPr>
          </a:p>
          <a:p>
            <a:pPr indent="0" lvl="0" marL="0" marR="0" rtl="0" algn="l">
              <a:lnSpc>
                <a:spcPct val="100000"/>
              </a:lnSpc>
              <a:spcBef>
                <a:spcPts val="0"/>
              </a:spcBef>
              <a:spcAft>
                <a:spcPts val="0"/>
              </a:spcAft>
              <a:buClr>
                <a:schemeClr val="dk1"/>
              </a:buClr>
              <a:buSzPts val="1000"/>
              <a:buFont typeface="Arial"/>
              <a:buNone/>
            </a:pPr>
            <a:r>
              <a:rPr lang="zh-CN" sz="1000">
                <a:solidFill>
                  <a:schemeClr val="lt1"/>
                </a:solidFill>
                <a:latin typeface="Source Code Pro Light"/>
                <a:ea typeface="Source Code Pro Light"/>
                <a:cs typeface="Source Code Pro Light"/>
                <a:sym typeface="Source Code Pro Light"/>
              </a:rPr>
              <a:t>Between established </a:t>
            </a:r>
            <a:r>
              <a:rPr lang="zh-CN" sz="1000">
                <a:solidFill>
                  <a:schemeClr val="lt1"/>
                </a:solidFill>
                <a:latin typeface="Source Code Pro Light"/>
                <a:ea typeface="Source Code Pro Light"/>
                <a:cs typeface="Source Code Pro Light"/>
                <a:sym typeface="Source Code Pro Light"/>
              </a:rPr>
              <a:t>competitors</a:t>
            </a:r>
            <a:r>
              <a:rPr lang="zh-CN" sz="1000">
                <a:solidFill>
                  <a:schemeClr val="lt1"/>
                </a:solidFill>
                <a:latin typeface="Source Code Pro Light"/>
                <a:ea typeface="Source Code Pro Light"/>
                <a:cs typeface="Source Code Pro Light"/>
                <a:sym typeface="Source Code Pro Light"/>
              </a:rPr>
              <a:t> and potential new market entrants, Gamestop must fight to ensure their digital transformations success.</a:t>
            </a:r>
            <a:endParaRPr b="0" i="0" sz="1000" u="none" cap="none" strike="noStrike">
              <a:solidFill>
                <a:schemeClr val="lt1"/>
              </a:solidFill>
              <a:latin typeface="Source Code Pro Light"/>
              <a:ea typeface="Source Code Pro Light"/>
              <a:cs typeface="Source Code Pro Light"/>
              <a:sym typeface="Source Code Pro Light"/>
            </a:endParaRPr>
          </a:p>
          <a:p>
            <a:pPr indent="0" lvl="0" marL="0" marR="0" rtl="0" algn="l">
              <a:lnSpc>
                <a:spcPct val="100000"/>
              </a:lnSpc>
              <a:spcBef>
                <a:spcPts val="100"/>
              </a:spcBef>
              <a:spcAft>
                <a:spcPts val="0"/>
              </a:spcAft>
              <a:buClr>
                <a:srgbClr val="000000"/>
              </a:buClr>
              <a:buSzPts val="1400"/>
              <a:buFont typeface="Arial"/>
              <a:buNone/>
            </a:pPr>
            <a:r>
              <a:t/>
            </a:r>
            <a:endParaRPr b="0" i="0" sz="1400" u="none" cap="none" strike="noStrike">
              <a:solidFill>
                <a:schemeClr val="lt1"/>
              </a:solidFill>
              <a:latin typeface="Source Code Pro"/>
              <a:ea typeface="Source Code Pro"/>
              <a:cs typeface="Source Code Pro"/>
              <a:sym typeface="Source Code Pro"/>
            </a:endParaRPr>
          </a:p>
        </p:txBody>
      </p:sp>
      <p:cxnSp>
        <p:nvCxnSpPr>
          <p:cNvPr id="1349" name="Google Shape;1349;p69"/>
          <p:cNvCxnSpPr/>
          <p:nvPr/>
        </p:nvCxnSpPr>
        <p:spPr>
          <a:xfrm>
            <a:off x="-457200" y="1700250"/>
            <a:ext cx="1177200" cy="0"/>
          </a:xfrm>
          <a:prstGeom prst="straightConnector1">
            <a:avLst/>
          </a:prstGeom>
          <a:noFill/>
          <a:ln cap="flat" cmpd="sng" w="9525">
            <a:solidFill>
              <a:srgbClr val="11FFFF"/>
            </a:solidFill>
            <a:prstDash val="solid"/>
            <a:round/>
            <a:headEnd len="sm" w="sm" type="none"/>
            <a:tailEnd len="sm" w="sm" type="none"/>
          </a:ln>
        </p:spPr>
      </p:cxnSp>
      <p:cxnSp>
        <p:nvCxnSpPr>
          <p:cNvPr id="1350" name="Google Shape;1350;p69"/>
          <p:cNvCxnSpPr/>
          <p:nvPr/>
        </p:nvCxnSpPr>
        <p:spPr>
          <a:xfrm>
            <a:off x="-457200" y="2689550"/>
            <a:ext cx="1546500" cy="0"/>
          </a:xfrm>
          <a:prstGeom prst="straightConnector1">
            <a:avLst/>
          </a:prstGeom>
          <a:noFill/>
          <a:ln cap="flat" cmpd="sng" w="9525">
            <a:solidFill>
              <a:srgbClr val="11FFFF"/>
            </a:solidFill>
            <a:prstDash val="solid"/>
            <a:round/>
            <a:headEnd len="sm" w="sm" type="none"/>
            <a:tailEnd len="sm" w="sm" type="none"/>
          </a:ln>
        </p:spPr>
      </p:cxnSp>
      <p:cxnSp>
        <p:nvCxnSpPr>
          <p:cNvPr id="1351" name="Google Shape;1351;p69"/>
          <p:cNvCxnSpPr/>
          <p:nvPr/>
        </p:nvCxnSpPr>
        <p:spPr>
          <a:xfrm>
            <a:off x="-457200" y="3678850"/>
            <a:ext cx="1177200" cy="0"/>
          </a:xfrm>
          <a:prstGeom prst="straightConnector1">
            <a:avLst/>
          </a:prstGeom>
          <a:noFill/>
          <a:ln cap="flat" cmpd="sng" w="9525">
            <a:solidFill>
              <a:srgbClr val="11FFFF"/>
            </a:solidFill>
            <a:prstDash val="solid"/>
            <a:round/>
            <a:headEnd len="sm" w="sm" type="none"/>
            <a:tailEnd len="sm" w="sm" type="none"/>
          </a:ln>
        </p:spPr>
      </p:cxnSp>
      <p:cxnSp>
        <p:nvCxnSpPr>
          <p:cNvPr id="1352" name="Google Shape;1352;p69"/>
          <p:cNvCxnSpPr/>
          <p:nvPr/>
        </p:nvCxnSpPr>
        <p:spPr>
          <a:xfrm flipH="1" rot="10800000">
            <a:off x="718319" y="1438831"/>
            <a:ext cx="384300" cy="263100"/>
          </a:xfrm>
          <a:prstGeom prst="bentConnector3">
            <a:avLst>
              <a:gd fmla="val 50000" name="adj1"/>
            </a:avLst>
          </a:prstGeom>
          <a:noFill/>
          <a:ln cap="flat" cmpd="sng" w="9525">
            <a:solidFill>
              <a:srgbClr val="11FFFF"/>
            </a:solidFill>
            <a:prstDash val="solid"/>
            <a:round/>
            <a:headEnd len="sm" w="sm" type="none"/>
            <a:tailEnd len="sm" w="sm" type="none"/>
          </a:ln>
        </p:spPr>
      </p:cxnSp>
      <p:cxnSp>
        <p:nvCxnSpPr>
          <p:cNvPr id="1353" name="Google Shape;1353;p69"/>
          <p:cNvCxnSpPr/>
          <p:nvPr/>
        </p:nvCxnSpPr>
        <p:spPr>
          <a:xfrm>
            <a:off x="718319" y="3677181"/>
            <a:ext cx="391200" cy="282900"/>
          </a:xfrm>
          <a:prstGeom prst="bentConnector3">
            <a:avLst>
              <a:gd fmla="val 50000" name="adj1"/>
            </a:avLst>
          </a:prstGeom>
          <a:noFill/>
          <a:ln cap="flat" cmpd="sng" w="9525">
            <a:solidFill>
              <a:srgbClr val="11FFFF"/>
            </a:solidFill>
            <a:prstDash val="solid"/>
            <a:round/>
            <a:headEnd len="sm" w="sm" type="none"/>
            <a:tailEnd len="sm" w="sm" type="none"/>
          </a:ln>
        </p:spPr>
      </p:cxnSp>
      <p:pic>
        <p:nvPicPr>
          <p:cNvPr id="1354" name="Google Shape;1354;p69"/>
          <p:cNvPicPr preferRelativeResize="0"/>
          <p:nvPr/>
        </p:nvPicPr>
        <p:blipFill rotWithShape="1">
          <a:blip r:embed="rId3">
            <a:alphaModFix/>
          </a:blip>
          <a:srcRect b="0" l="0" r="0" t="0"/>
          <a:stretch/>
        </p:blipFill>
        <p:spPr>
          <a:xfrm flipH="1" rot="5400000">
            <a:off x="4215488" y="1852038"/>
            <a:ext cx="3371849" cy="1439425"/>
          </a:xfrm>
          <a:prstGeom prst="rect">
            <a:avLst/>
          </a:prstGeom>
          <a:noFill/>
          <a:ln>
            <a:noFill/>
          </a:ln>
        </p:spPr>
      </p:pic>
      <p:pic>
        <p:nvPicPr>
          <p:cNvPr id="1355" name="Google Shape;1355;p69"/>
          <p:cNvPicPr preferRelativeResize="0"/>
          <p:nvPr/>
        </p:nvPicPr>
        <p:blipFill>
          <a:blip r:embed="rId4">
            <a:alphaModFix/>
          </a:blip>
          <a:stretch>
            <a:fillRect/>
          </a:stretch>
        </p:blipFill>
        <p:spPr>
          <a:xfrm>
            <a:off x="7705925" y="4652225"/>
            <a:ext cx="1329575" cy="330175"/>
          </a:xfrm>
          <a:prstGeom prst="rect">
            <a:avLst/>
          </a:prstGeom>
          <a:noFill/>
          <a:ln>
            <a:noFill/>
          </a:ln>
        </p:spPr>
      </p:pic>
      <p:pic>
        <p:nvPicPr>
          <p:cNvPr id="1356" name="Google Shape;1356;p69"/>
          <p:cNvPicPr preferRelativeResize="0"/>
          <p:nvPr/>
        </p:nvPicPr>
        <p:blipFill>
          <a:blip r:embed="rId5">
            <a:alphaModFix/>
          </a:blip>
          <a:stretch>
            <a:fillRect/>
          </a:stretch>
        </p:blipFill>
        <p:spPr>
          <a:xfrm>
            <a:off x="8525075" y="84000"/>
            <a:ext cx="510425" cy="455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0" name="Shape 1360"/>
        <p:cNvGrpSpPr/>
        <p:nvPr/>
      </p:nvGrpSpPr>
      <p:grpSpPr>
        <a:xfrm>
          <a:off x="0" y="0"/>
          <a:ext cx="0" cy="0"/>
          <a:chOff x="0" y="0"/>
          <a:chExt cx="0" cy="0"/>
        </a:xfrm>
      </p:grpSpPr>
      <p:sp>
        <p:nvSpPr>
          <p:cNvPr id="1361" name="Google Shape;1361;p70"/>
          <p:cNvSpPr txBox="1"/>
          <p:nvPr>
            <p:ph type="ctrTitle"/>
          </p:nvPr>
        </p:nvSpPr>
        <p:spPr>
          <a:xfrm>
            <a:off x="1964851" y="-45504"/>
            <a:ext cx="52143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zh-CN">
                <a:solidFill>
                  <a:srgbClr val="F3F3F3"/>
                </a:solidFill>
              </a:rPr>
              <a:t>Takeaways</a:t>
            </a:r>
            <a:endParaRPr>
              <a:solidFill>
                <a:srgbClr val="F3F3F3"/>
              </a:solidFill>
            </a:endParaRPr>
          </a:p>
        </p:txBody>
      </p:sp>
      <p:sp>
        <p:nvSpPr>
          <p:cNvPr id="1362" name="Google Shape;1362;p70"/>
          <p:cNvSpPr/>
          <p:nvPr/>
        </p:nvSpPr>
        <p:spPr>
          <a:xfrm>
            <a:off x="4534439" y="1441865"/>
            <a:ext cx="70150" cy="70150"/>
          </a:xfrm>
          <a:custGeom>
            <a:rect b="b" l="l" r="r" t="t"/>
            <a:pathLst>
              <a:path extrusionOk="0" h="2954" w="2954">
                <a:moveTo>
                  <a:pt x="1477" y="1"/>
                </a:moveTo>
                <a:cubicBezTo>
                  <a:pt x="667" y="1"/>
                  <a:pt x="0" y="667"/>
                  <a:pt x="0" y="1477"/>
                </a:cubicBezTo>
                <a:cubicBezTo>
                  <a:pt x="0" y="2287"/>
                  <a:pt x="667" y="2953"/>
                  <a:pt x="1477" y="2953"/>
                </a:cubicBezTo>
                <a:cubicBezTo>
                  <a:pt x="2286" y="2953"/>
                  <a:pt x="2953" y="2287"/>
                  <a:pt x="2953" y="1477"/>
                </a:cubicBezTo>
                <a:cubicBezTo>
                  <a:pt x="2953" y="667"/>
                  <a:pt x="2286" y="1"/>
                  <a:pt x="1477"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0"/>
          <p:cNvSpPr txBox="1"/>
          <p:nvPr>
            <p:ph idx="4294967295" type="subTitle"/>
          </p:nvPr>
        </p:nvSpPr>
        <p:spPr>
          <a:xfrm>
            <a:off x="6407137" y="1597747"/>
            <a:ext cx="1890300" cy="111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1"/>
              </a:buClr>
              <a:buSzPts val="1200"/>
              <a:buFont typeface="Source Code Pro Light"/>
              <a:buNone/>
            </a:pPr>
            <a:r>
              <a:rPr lang="zh-CN" sz="1000">
                <a:solidFill>
                  <a:srgbClr val="F3F3F3"/>
                </a:solidFill>
              </a:rPr>
              <a:t>Provides customers with </a:t>
            </a:r>
            <a:r>
              <a:rPr lang="zh-CN" sz="1000">
                <a:solidFill>
                  <a:srgbClr val="F3F3F3"/>
                </a:solidFill>
              </a:rPr>
              <a:t>accessibility</a:t>
            </a:r>
            <a:r>
              <a:rPr lang="zh-CN" sz="1000">
                <a:solidFill>
                  <a:srgbClr val="F3F3F3"/>
                </a:solidFill>
              </a:rPr>
              <a:t>, affordability and networking</a:t>
            </a:r>
            <a:endParaRPr sz="1000">
              <a:solidFill>
                <a:srgbClr val="F3F3F3"/>
              </a:solidFill>
            </a:endParaRPr>
          </a:p>
          <a:p>
            <a:pPr indent="0" lvl="0" marL="0" marR="0" rtl="0" algn="l">
              <a:lnSpc>
                <a:spcPct val="115000"/>
              </a:lnSpc>
              <a:spcBef>
                <a:spcPts val="1600"/>
              </a:spcBef>
              <a:spcAft>
                <a:spcPts val="1600"/>
              </a:spcAft>
              <a:buClr>
                <a:schemeClr val="lt1"/>
              </a:buClr>
              <a:buSzPts val="1200"/>
              <a:buFont typeface="Source Code Pro Light"/>
              <a:buNone/>
            </a:pPr>
            <a:r>
              <a:t/>
            </a:r>
            <a:endParaRPr sz="1000">
              <a:solidFill>
                <a:srgbClr val="F3F3F3"/>
              </a:solidFill>
            </a:endParaRPr>
          </a:p>
        </p:txBody>
      </p:sp>
      <p:sp>
        <p:nvSpPr>
          <p:cNvPr id="1364" name="Google Shape;1364;p70"/>
          <p:cNvSpPr txBox="1"/>
          <p:nvPr>
            <p:ph idx="4294967295" type="ctrTitle"/>
          </p:nvPr>
        </p:nvSpPr>
        <p:spPr>
          <a:xfrm>
            <a:off x="6407149" y="1225625"/>
            <a:ext cx="1940400" cy="3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Teko"/>
              <a:buNone/>
            </a:pPr>
            <a:r>
              <a:rPr lang="zh-CN" sz="2000">
                <a:solidFill>
                  <a:srgbClr val="F3F3F3"/>
                </a:solidFill>
              </a:rPr>
              <a:t>New Value Proposition</a:t>
            </a:r>
            <a:endParaRPr b="0" i="0" sz="2000" u="none" cap="none" strike="noStrike">
              <a:solidFill>
                <a:srgbClr val="F3F3F3"/>
              </a:solidFill>
              <a:latin typeface="Teko"/>
              <a:ea typeface="Teko"/>
              <a:cs typeface="Teko"/>
              <a:sym typeface="Teko"/>
            </a:endParaRPr>
          </a:p>
        </p:txBody>
      </p:sp>
      <p:sp>
        <p:nvSpPr>
          <p:cNvPr id="1365" name="Google Shape;1365;p70"/>
          <p:cNvSpPr txBox="1"/>
          <p:nvPr>
            <p:ph idx="4294967295" type="subTitle"/>
          </p:nvPr>
        </p:nvSpPr>
        <p:spPr>
          <a:xfrm>
            <a:off x="854510" y="3278742"/>
            <a:ext cx="1859100" cy="1112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chemeClr val="lt1"/>
              </a:buClr>
              <a:buSzPts val="1200"/>
              <a:buFont typeface="Source Code Pro Light"/>
              <a:buNone/>
            </a:pPr>
            <a:r>
              <a:rPr lang="zh-CN" sz="1000">
                <a:solidFill>
                  <a:srgbClr val="F3F3F3"/>
                </a:solidFill>
              </a:rPr>
              <a:t>Includes: critical success factors, KPIs and awareness of barriers to success</a:t>
            </a:r>
            <a:endParaRPr b="0" i="0" sz="1000" u="none" cap="none" strike="noStrike">
              <a:solidFill>
                <a:srgbClr val="F3F3F3"/>
              </a:solidFill>
              <a:latin typeface="Source Code Pro Light"/>
              <a:ea typeface="Source Code Pro Light"/>
              <a:cs typeface="Source Code Pro Light"/>
              <a:sym typeface="Source Code Pro Light"/>
            </a:endParaRPr>
          </a:p>
        </p:txBody>
      </p:sp>
      <p:sp>
        <p:nvSpPr>
          <p:cNvPr id="1366" name="Google Shape;1366;p70"/>
          <p:cNvSpPr txBox="1"/>
          <p:nvPr>
            <p:ph idx="4294967295" type="subTitle"/>
          </p:nvPr>
        </p:nvSpPr>
        <p:spPr>
          <a:xfrm>
            <a:off x="846563" y="1597747"/>
            <a:ext cx="1859100" cy="1112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chemeClr val="lt1"/>
              </a:buClr>
              <a:buSzPts val="1200"/>
              <a:buFont typeface="Source Code Pro Light"/>
              <a:buNone/>
            </a:pPr>
            <a:r>
              <a:rPr lang="zh-CN" sz="1000">
                <a:solidFill>
                  <a:srgbClr val="F3F3F3"/>
                </a:solidFill>
              </a:rPr>
              <a:t>Caused Gamestop to reasses </a:t>
            </a:r>
            <a:r>
              <a:rPr lang="zh-CN" sz="1000">
                <a:solidFill>
                  <a:srgbClr val="F3F3F3"/>
                </a:solidFill>
              </a:rPr>
              <a:t>current</a:t>
            </a:r>
            <a:r>
              <a:rPr lang="zh-CN" sz="1000">
                <a:solidFill>
                  <a:srgbClr val="F3F3F3"/>
                </a:solidFill>
              </a:rPr>
              <a:t> busines model and </a:t>
            </a:r>
            <a:r>
              <a:rPr lang="zh-CN" sz="1000">
                <a:solidFill>
                  <a:srgbClr val="F3F3F3"/>
                </a:solidFill>
              </a:rPr>
              <a:t>digitally</a:t>
            </a:r>
            <a:r>
              <a:rPr lang="zh-CN" sz="1000">
                <a:solidFill>
                  <a:srgbClr val="F3F3F3"/>
                </a:solidFill>
              </a:rPr>
              <a:t> transform with online marketplace  </a:t>
            </a:r>
            <a:endParaRPr b="0" i="0" sz="1000" u="none" cap="none" strike="noStrike">
              <a:solidFill>
                <a:srgbClr val="F3F3F3"/>
              </a:solidFill>
              <a:latin typeface="Source Code Pro Light"/>
              <a:ea typeface="Source Code Pro Light"/>
              <a:cs typeface="Source Code Pro Light"/>
              <a:sym typeface="Source Code Pro Light"/>
            </a:endParaRPr>
          </a:p>
        </p:txBody>
      </p:sp>
      <p:sp>
        <p:nvSpPr>
          <p:cNvPr id="1367" name="Google Shape;1367;p70"/>
          <p:cNvSpPr txBox="1"/>
          <p:nvPr>
            <p:ph idx="4294967295" type="ctrTitle"/>
          </p:nvPr>
        </p:nvSpPr>
        <p:spPr>
          <a:xfrm>
            <a:off x="1086549" y="2918000"/>
            <a:ext cx="1648500" cy="384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lt1"/>
              </a:buClr>
              <a:buSzPts val="2800"/>
              <a:buFont typeface="Teko"/>
              <a:buNone/>
            </a:pPr>
            <a:r>
              <a:rPr lang="zh-CN" sz="2000">
                <a:solidFill>
                  <a:srgbClr val="F3F3F3"/>
                </a:solidFill>
              </a:rPr>
              <a:t>Implementation</a:t>
            </a:r>
            <a:endParaRPr b="0" i="0" sz="2000" u="none" cap="none" strike="noStrike">
              <a:solidFill>
                <a:srgbClr val="F3F3F3"/>
              </a:solidFill>
              <a:latin typeface="Teko"/>
              <a:ea typeface="Teko"/>
              <a:cs typeface="Teko"/>
              <a:sym typeface="Teko"/>
            </a:endParaRPr>
          </a:p>
        </p:txBody>
      </p:sp>
      <p:sp>
        <p:nvSpPr>
          <p:cNvPr id="1368" name="Google Shape;1368;p70"/>
          <p:cNvSpPr txBox="1"/>
          <p:nvPr>
            <p:ph idx="4294967295" type="ctrTitle"/>
          </p:nvPr>
        </p:nvSpPr>
        <p:spPr>
          <a:xfrm>
            <a:off x="1311548" y="1225625"/>
            <a:ext cx="1648500" cy="3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Teko"/>
              <a:buNone/>
            </a:pPr>
            <a:r>
              <a:rPr lang="zh-CN" sz="2000">
                <a:solidFill>
                  <a:srgbClr val="F3F3F3"/>
                </a:solidFill>
              </a:rPr>
              <a:t>Digital Disruption</a:t>
            </a:r>
            <a:endParaRPr b="0" i="0" sz="1900" u="none" cap="none" strike="noStrike">
              <a:solidFill>
                <a:srgbClr val="F3F3F3"/>
              </a:solidFill>
              <a:latin typeface="Teko"/>
              <a:ea typeface="Teko"/>
              <a:cs typeface="Teko"/>
              <a:sym typeface="Teko"/>
            </a:endParaRPr>
          </a:p>
        </p:txBody>
      </p:sp>
      <p:sp>
        <p:nvSpPr>
          <p:cNvPr id="1369" name="Google Shape;1369;p70"/>
          <p:cNvSpPr/>
          <p:nvPr/>
        </p:nvSpPr>
        <p:spPr>
          <a:xfrm>
            <a:off x="3265206" y="1469008"/>
            <a:ext cx="2608615" cy="2608900"/>
          </a:xfrm>
          <a:custGeom>
            <a:rect b="b" l="l" r="r" t="t"/>
            <a:pathLst>
              <a:path extrusionOk="0" h="109860" w="109848">
                <a:moveTo>
                  <a:pt x="54924" y="667"/>
                </a:moveTo>
                <a:cubicBezTo>
                  <a:pt x="84844" y="667"/>
                  <a:pt x="109181" y="25004"/>
                  <a:pt x="109181" y="54924"/>
                </a:cubicBezTo>
                <a:cubicBezTo>
                  <a:pt x="109181" y="84844"/>
                  <a:pt x="84844" y="109193"/>
                  <a:pt x="54924" y="109193"/>
                </a:cubicBezTo>
                <a:cubicBezTo>
                  <a:pt x="25003" y="109193"/>
                  <a:pt x="655" y="84844"/>
                  <a:pt x="655" y="54924"/>
                </a:cubicBezTo>
                <a:cubicBezTo>
                  <a:pt x="655" y="25004"/>
                  <a:pt x="25003" y="667"/>
                  <a:pt x="54924" y="667"/>
                </a:cubicBezTo>
                <a:close/>
                <a:moveTo>
                  <a:pt x="54924" y="1"/>
                </a:moveTo>
                <a:cubicBezTo>
                  <a:pt x="24634" y="1"/>
                  <a:pt x="0" y="24647"/>
                  <a:pt x="0" y="54924"/>
                </a:cubicBezTo>
                <a:cubicBezTo>
                  <a:pt x="0" y="85214"/>
                  <a:pt x="24634" y="109859"/>
                  <a:pt x="54924" y="109859"/>
                </a:cubicBezTo>
                <a:cubicBezTo>
                  <a:pt x="85213" y="109859"/>
                  <a:pt x="109847" y="85214"/>
                  <a:pt x="109847" y="54924"/>
                </a:cubicBezTo>
                <a:cubicBezTo>
                  <a:pt x="109847" y="24647"/>
                  <a:pt x="85213" y="1"/>
                  <a:pt x="54924"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70"/>
          <p:cNvSpPr/>
          <p:nvPr/>
        </p:nvSpPr>
        <p:spPr>
          <a:xfrm>
            <a:off x="3358510" y="1562882"/>
            <a:ext cx="2421723" cy="2421438"/>
          </a:xfrm>
          <a:custGeom>
            <a:rect b="b" l="l" r="r" t="t"/>
            <a:pathLst>
              <a:path extrusionOk="0" h="101966" w="101978">
                <a:moveTo>
                  <a:pt x="50971" y="1"/>
                </a:moveTo>
                <a:lnTo>
                  <a:pt x="50995" y="882"/>
                </a:lnTo>
                <a:lnTo>
                  <a:pt x="51412" y="882"/>
                </a:lnTo>
                <a:lnTo>
                  <a:pt x="51412" y="1"/>
                </a:lnTo>
                <a:close/>
                <a:moveTo>
                  <a:pt x="47411" y="120"/>
                </a:moveTo>
                <a:lnTo>
                  <a:pt x="46970" y="143"/>
                </a:lnTo>
                <a:lnTo>
                  <a:pt x="47042" y="1025"/>
                </a:lnTo>
                <a:lnTo>
                  <a:pt x="47482" y="1001"/>
                </a:lnTo>
                <a:lnTo>
                  <a:pt x="47411" y="120"/>
                </a:lnTo>
                <a:close/>
                <a:moveTo>
                  <a:pt x="54971" y="143"/>
                </a:moveTo>
                <a:lnTo>
                  <a:pt x="54900" y="1025"/>
                </a:lnTo>
                <a:lnTo>
                  <a:pt x="55341" y="1060"/>
                </a:lnTo>
                <a:lnTo>
                  <a:pt x="55412" y="179"/>
                </a:lnTo>
                <a:lnTo>
                  <a:pt x="54971" y="143"/>
                </a:lnTo>
                <a:close/>
                <a:moveTo>
                  <a:pt x="43434" y="548"/>
                </a:moveTo>
                <a:lnTo>
                  <a:pt x="42994" y="620"/>
                </a:lnTo>
                <a:lnTo>
                  <a:pt x="43137" y="1489"/>
                </a:lnTo>
                <a:lnTo>
                  <a:pt x="43565" y="1417"/>
                </a:lnTo>
                <a:lnTo>
                  <a:pt x="43434" y="548"/>
                </a:lnTo>
                <a:close/>
                <a:moveTo>
                  <a:pt x="58936" y="608"/>
                </a:moveTo>
                <a:lnTo>
                  <a:pt x="58805" y="1477"/>
                </a:lnTo>
                <a:lnTo>
                  <a:pt x="59234" y="1548"/>
                </a:lnTo>
                <a:lnTo>
                  <a:pt x="59389" y="679"/>
                </a:lnTo>
                <a:lnTo>
                  <a:pt x="58936" y="608"/>
                </a:lnTo>
                <a:close/>
                <a:moveTo>
                  <a:pt x="39505" y="1298"/>
                </a:moveTo>
                <a:lnTo>
                  <a:pt x="39065" y="1406"/>
                </a:lnTo>
                <a:lnTo>
                  <a:pt x="39267" y="2263"/>
                </a:lnTo>
                <a:lnTo>
                  <a:pt x="39696" y="2156"/>
                </a:lnTo>
                <a:lnTo>
                  <a:pt x="39505" y="1298"/>
                </a:lnTo>
                <a:close/>
                <a:moveTo>
                  <a:pt x="62865" y="1382"/>
                </a:moveTo>
                <a:lnTo>
                  <a:pt x="62663" y="2251"/>
                </a:lnTo>
                <a:lnTo>
                  <a:pt x="63080" y="2346"/>
                </a:lnTo>
                <a:lnTo>
                  <a:pt x="63294" y="1489"/>
                </a:lnTo>
                <a:lnTo>
                  <a:pt x="62865" y="1382"/>
                </a:lnTo>
                <a:close/>
                <a:moveTo>
                  <a:pt x="35636" y="2346"/>
                </a:moveTo>
                <a:lnTo>
                  <a:pt x="35219" y="2489"/>
                </a:lnTo>
                <a:lnTo>
                  <a:pt x="35493" y="3322"/>
                </a:lnTo>
                <a:lnTo>
                  <a:pt x="35910" y="3191"/>
                </a:lnTo>
                <a:lnTo>
                  <a:pt x="35636" y="2346"/>
                </a:lnTo>
                <a:close/>
                <a:moveTo>
                  <a:pt x="66723" y="2465"/>
                </a:moveTo>
                <a:lnTo>
                  <a:pt x="66449" y="3311"/>
                </a:lnTo>
                <a:lnTo>
                  <a:pt x="66866" y="3441"/>
                </a:lnTo>
                <a:lnTo>
                  <a:pt x="67140" y="2608"/>
                </a:lnTo>
                <a:lnTo>
                  <a:pt x="66723" y="2465"/>
                </a:lnTo>
                <a:close/>
                <a:moveTo>
                  <a:pt x="31873" y="3703"/>
                </a:moveTo>
                <a:lnTo>
                  <a:pt x="31457" y="3870"/>
                </a:lnTo>
                <a:lnTo>
                  <a:pt x="31802" y="4692"/>
                </a:lnTo>
                <a:lnTo>
                  <a:pt x="32207" y="4525"/>
                </a:lnTo>
                <a:lnTo>
                  <a:pt x="31873" y="3703"/>
                </a:lnTo>
                <a:close/>
                <a:moveTo>
                  <a:pt x="70485" y="3846"/>
                </a:moveTo>
                <a:lnTo>
                  <a:pt x="70140" y="4668"/>
                </a:lnTo>
                <a:lnTo>
                  <a:pt x="70545" y="4835"/>
                </a:lnTo>
                <a:lnTo>
                  <a:pt x="70890" y="4025"/>
                </a:lnTo>
                <a:lnTo>
                  <a:pt x="70485" y="3846"/>
                </a:lnTo>
                <a:close/>
                <a:moveTo>
                  <a:pt x="28230" y="5335"/>
                </a:moveTo>
                <a:lnTo>
                  <a:pt x="27837" y="5537"/>
                </a:lnTo>
                <a:lnTo>
                  <a:pt x="28230" y="6323"/>
                </a:lnTo>
                <a:lnTo>
                  <a:pt x="28623" y="6132"/>
                </a:lnTo>
                <a:lnTo>
                  <a:pt x="28230" y="5335"/>
                </a:lnTo>
                <a:close/>
                <a:moveTo>
                  <a:pt x="74117" y="5525"/>
                </a:moveTo>
                <a:lnTo>
                  <a:pt x="73724" y="6311"/>
                </a:lnTo>
                <a:lnTo>
                  <a:pt x="74105" y="6513"/>
                </a:lnTo>
                <a:lnTo>
                  <a:pt x="74522" y="5727"/>
                </a:lnTo>
                <a:lnTo>
                  <a:pt x="74117" y="5525"/>
                </a:lnTo>
                <a:close/>
                <a:moveTo>
                  <a:pt x="24730" y="7275"/>
                </a:moveTo>
                <a:lnTo>
                  <a:pt x="24349" y="7501"/>
                </a:lnTo>
                <a:lnTo>
                  <a:pt x="24813" y="8252"/>
                </a:lnTo>
                <a:lnTo>
                  <a:pt x="25170" y="8025"/>
                </a:lnTo>
                <a:lnTo>
                  <a:pt x="24730" y="7275"/>
                </a:lnTo>
                <a:close/>
                <a:moveTo>
                  <a:pt x="77617" y="7490"/>
                </a:moveTo>
                <a:lnTo>
                  <a:pt x="77153" y="8240"/>
                </a:lnTo>
                <a:cubicBezTo>
                  <a:pt x="77272" y="8323"/>
                  <a:pt x="77403" y="8394"/>
                  <a:pt x="77522" y="8466"/>
                </a:cubicBezTo>
                <a:lnTo>
                  <a:pt x="77998" y="7716"/>
                </a:lnTo>
                <a:lnTo>
                  <a:pt x="77617" y="7490"/>
                </a:lnTo>
                <a:close/>
                <a:moveTo>
                  <a:pt x="21396" y="9466"/>
                </a:moveTo>
                <a:lnTo>
                  <a:pt x="21027" y="9728"/>
                </a:lnTo>
                <a:lnTo>
                  <a:pt x="21551" y="10442"/>
                </a:lnTo>
                <a:lnTo>
                  <a:pt x="21908" y="10180"/>
                </a:lnTo>
                <a:lnTo>
                  <a:pt x="21396" y="9466"/>
                </a:lnTo>
                <a:close/>
                <a:moveTo>
                  <a:pt x="80951" y="9716"/>
                </a:moveTo>
                <a:lnTo>
                  <a:pt x="80439" y="10430"/>
                </a:lnTo>
                <a:lnTo>
                  <a:pt x="80784" y="10680"/>
                </a:lnTo>
                <a:lnTo>
                  <a:pt x="81308" y="9978"/>
                </a:lnTo>
                <a:cubicBezTo>
                  <a:pt x="81189" y="9883"/>
                  <a:pt x="81070" y="9799"/>
                  <a:pt x="80951" y="9716"/>
                </a:cubicBezTo>
                <a:close/>
                <a:moveTo>
                  <a:pt x="18217" y="11919"/>
                </a:moveTo>
                <a:lnTo>
                  <a:pt x="17884" y="12204"/>
                </a:lnTo>
                <a:lnTo>
                  <a:pt x="18455" y="12871"/>
                </a:lnTo>
                <a:lnTo>
                  <a:pt x="18788" y="12597"/>
                </a:lnTo>
                <a:lnTo>
                  <a:pt x="18217" y="11919"/>
                </a:lnTo>
                <a:close/>
                <a:moveTo>
                  <a:pt x="84094" y="12204"/>
                </a:moveTo>
                <a:lnTo>
                  <a:pt x="83511" y="12871"/>
                </a:lnTo>
                <a:lnTo>
                  <a:pt x="83844" y="13157"/>
                </a:lnTo>
                <a:lnTo>
                  <a:pt x="84428" y="12502"/>
                </a:lnTo>
                <a:lnTo>
                  <a:pt x="84094" y="12204"/>
                </a:lnTo>
                <a:close/>
                <a:moveTo>
                  <a:pt x="15264" y="14610"/>
                </a:moveTo>
                <a:cubicBezTo>
                  <a:pt x="15157" y="14717"/>
                  <a:pt x="15050" y="14812"/>
                  <a:pt x="14955" y="14919"/>
                </a:cubicBezTo>
                <a:lnTo>
                  <a:pt x="15574" y="15550"/>
                </a:lnTo>
                <a:lnTo>
                  <a:pt x="15883" y="15241"/>
                </a:lnTo>
                <a:lnTo>
                  <a:pt x="15264" y="14610"/>
                </a:lnTo>
                <a:close/>
                <a:moveTo>
                  <a:pt x="87035" y="14907"/>
                </a:moveTo>
                <a:lnTo>
                  <a:pt x="86404" y="15538"/>
                </a:lnTo>
                <a:lnTo>
                  <a:pt x="86714" y="15848"/>
                </a:lnTo>
                <a:lnTo>
                  <a:pt x="87345" y="15229"/>
                </a:lnTo>
                <a:lnTo>
                  <a:pt x="87035" y="14907"/>
                </a:lnTo>
                <a:close/>
                <a:moveTo>
                  <a:pt x="12514" y="17527"/>
                </a:moveTo>
                <a:lnTo>
                  <a:pt x="12228" y="17860"/>
                </a:lnTo>
                <a:lnTo>
                  <a:pt x="12895" y="18431"/>
                </a:lnTo>
                <a:lnTo>
                  <a:pt x="13181" y="18098"/>
                </a:lnTo>
                <a:lnTo>
                  <a:pt x="12514" y="17527"/>
                </a:lnTo>
                <a:close/>
                <a:moveTo>
                  <a:pt x="89750" y="17848"/>
                </a:moveTo>
                <a:lnTo>
                  <a:pt x="89071" y="18420"/>
                </a:lnTo>
                <a:lnTo>
                  <a:pt x="89357" y="18753"/>
                </a:lnTo>
                <a:lnTo>
                  <a:pt x="90035" y="18181"/>
                </a:lnTo>
                <a:lnTo>
                  <a:pt x="89750" y="17848"/>
                </a:lnTo>
                <a:close/>
                <a:moveTo>
                  <a:pt x="10013" y="20646"/>
                </a:moveTo>
                <a:cubicBezTo>
                  <a:pt x="9918" y="20765"/>
                  <a:pt x="9835" y="20884"/>
                  <a:pt x="9740" y="21003"/>
                </a:cubicBezTo>
                <a:lnTo>
                  <a:pt x="10466" y="21527"/>
                </a:lnTo>
                <a:cubicBezTo>
                  <a:pt x="10549" y="21408"/>
                  <a:pt x="10633" y="21289"/>
                  <a:pt x="10716" y="21170"/>
                </a:cubicBezTo>
                <a:lnTo>
                  <a:pt x="10013" y="20646"/>
                </a:lnTo>
                <a:close/>
                <a:moveTo>
                  <a:pt x="92226" y="20979"/>
                </a:moveTo>
                <a:lnTo>
                  <a:pt x="91512" y="21503"/>
                </a:lnTo>
                <a:lnTo>
                  <a:pt x="91762" y="21848"/>
                </a:lnTo>
                <a:lnTo>
                  <a:pt x="92488" y="21337"/>
                </a:lnTo>
                <a:lnTo>
                  <a:pt x="92226" y="20979"/>
                </a:lnTo>
                <a:close/>
                <a:moveTo>
                  <a:pt x="7751" y="23944"/>
                </a:moveTo>
                <a:lnTo>
                  <a:pt x="7513" y="24325"/>
                </a:lnTo>
                <a:lnTo>
                  <a:pt x="8275" y="24789"/>
                </a:lnTo>
                <a:lnTo>
                  <a:pt x="8501" y="24420"/>
                </a:lnTo>
                <a:lnTo>
                  <a:pt x="7751" y="23944"/>
                </a:lnTo>
                <a:close/>
                <a:moveTo>
                  <a:pt x="94453" y="24301"/>
                </a:moveTo>
                <a:lnTo>
                  <a:pt x="93703" y="24766"/>
                </a:lnTo>
                <a:cubicBezTo>
                  <a:pt x="93786" y="24885"/>
                  <a:pt x="93857" y="25016"/>
                  <a:pt x="93929" y="25135"/>
                </a:cubicBezTo>
                <a:lnTo>
                  <a:pt x="94691" y="24682"/>
                </a:lnTo>
                <a:cubicBezTo>
                  <a:pt x="94607" y="24551"/>
                  <a:pt x="94536" y="24432"/>
                  <a:pt x="94453" y="24301"/>
                </a:cubicBezTo>
                <a:close/>
                <a:moveTo>
                  <a:pt x="5763" y="27421"/>
                </a:moveTo>
                <a:lnTo>
                  <a:pt x="5561" y="27814"/>
                </a:lnTo>
                <a:lnTo>
                  <a:pt x="6346" y="28218"/>
                </a:lnTo>
                <a:lnTo>
                  <a:pt x="6549" y="27825"/>
                </a:lnTo>
                <a:lnTo>
                  <a:pt x="5763" y="27421"/>
                </a:lnTo>
                <a:close/>
                <a:moveTo>
                  <a:pt x="96417" y="27790"/>
                </a:moveTo>
                <a:lnTo>
                  <a:pt x="95631" y="28195"/>
                </a:lnTo>
                <a:lnTo>
                  <a:pt x="95822" y="28576"/>
                </a:lnTo>
                <a:lnTo>
                  <a:pt x="96620" y="28183"/>
                </a:lnTo>
                <a:lnTo>
                  <a:pt x="96417" y="27790"/>
                </a:lnTo>
                <a:close/>
                <a:moveTo>
                  <a:pt x="4048" y="31052"/>
                </a:moveTo>
                <a:lnTo>
                  <a:pt x="3882" y="31469"/>
                </a:lnTo>
                <a:lnTo>
                  <a:pt x="4691" y="31790"/>
                </a:lnTo>
                <a:lnTo>
                  <a:pt x="4858" y="31397"/>
                </a:lnTo>
                <a:lnTo>
                  <a:pt x="4048" y="31052"/>
                </a:lnTo>
                <a:close/>
                <a:moveTo>
                  <a:pt x="98096" y="31409"/>
                </a:moveTo>
                <a:lnTo>
                  <a:pt x="97274" y="31754"/>
                </a:lnTo>
                <a:lnTo>
                  <a:pt x="97441" y="32159"/>
                </a:lnTo>
                <a:lnTo>
                  <a:pt x="98263" y="31826"/>
                </a:lnTo>
                <a:lnTo>
                  <a:pt x="98096" y="31409"/>
                </a:lnTo>
                <a:close/>
                <a:moveTo>
                  <a:pt x="2632" y="34791"/>
                </a:moveTo>
                <a:lnTo>
                  <a:pt x="2489" y="35219"/>
                </a:lnTo>
                <a:lnTo>
                  <a:pt x="3334" y="35493"/>
                </a:lnTo>
                <a:lnTo>
                  <a:pt x="3465" y="35076"/>
                </a:lnTo>
                <a:lnTo>
                  <a:pt x="2632" y="34791"/>
                </a:lnTo>
                <a:close/>
                <a:moveTo>
                  <a:pt x="99477" y="35172"/>
                </a:moveTo>
                <a:lnTo>
                  <a:pt x="98644" y="35445"/>
                </a:lnTo>
                <a:lnTo>
                  <a:pt x="98775" y="35862"/>
                </a:lnTo>
                <a:lnTo>
                  <a:pt x="99620" y="35588"/>
                </a:lnTo>
                <a:lnTo>
                  <a:pt x="99477" y="35172"/>
                </a:lnTo>
                <a:close/>
                <a:moveTo>
                  <a:pt x="1512" y="38648"/>
                </a:moveTo>
                <a:lnTo>
                  <a:pt x="1405" y="39077"/>
                </a:lnTo>
                <a:lnTo>
                  <a:pt x="2263" y="39279"/>
                </a:lnTo>
                <a:lnTo>
                  <a:pt x="2370" y="38851"/>
                </a:lnTo>
                <a:lnTo>
                  <a:pt x="1512" y="38648"/>
                </a:lnTo>
                <a:close/>
                <a:moveTo>
                  <a:pt x="100572" y="39029"/>
                </a:moveTo>
                <a:lnTo>
                  <a:pt x="99703" y="39232"/>
                </a:lnTo>
                <a:lnTo>
                  <a:pt x="99810" y="39660"/>
                </a:lnTo>
                <a:lnTo>
                  <a:pt x="100668" y="39458"/>
                </a:lnTo>
                <a:lnTo>
                  <a:pt x="100572" y="39029"/>
                </a:lnTo>
                <a:close/>
                <a:moveTo>
                  <a:pt x="703" y="42565"/>
                </a:moveTo>
                <a:lnTo>
                  <a:pt x="631" y="43006"/>
                </a:lnTo>
                <a:lnTo>
                  <a:pt x="1501" y="43137"/>
                </a:lnTo>
                <a:lnTo>
                  <a:pt x="1572" y="42708"/>
                </a:lnTo>
                <a:lnTo>
                  <a:pt x="703" y="42565"/>
                </a:lnTo>
                <a:close/>
                <a:moveTo>
                  <a:pt x="101346" y="42946"/>
                </a:moveTo>
                <a:lnTo>
                  <a:pt x="100477" y="43089"/>
                </a:lnTo>
                <a:lnTo>
                  <a:pt x="100549" y="43518"/>
                </a:lnTo>
                <a:lnTo>
                  <a:pt x="101418" y="43387"/>
                </a:lnTo>
                <a:lnTo>
                  <a:pt x="101346" y="42946"/>
                </a:lnTo>
                <a:close/>
                <a:moveTo>
                  <a:pt x="203" y="46530"/>
                </a:moveTo>
                <a:lnTo>
                  <a:pt x="167" y="46971"/>
                </a:lnTo>
                <a:lnTo>
                  <a:pt x="1048" y="47042"/>
                </a:lnTo>
                <a:lnTo>
                  <a:pt x="1084" y="46602"/>
                </a:lnTo>
                <a:lnTo>
                  <a:pt x="203" y="46530"/>
                </a:lnTo>
                <a:close/>
                <a:moveTo>
                  <a:pt x="101811" y="46923"/>
                </a:moveTo>
                <a:lnTo>
                  <a:pt x="100930" y="46983"/>
                </a:lnTo>
                <a:lnTo>
                  <a:pt x="100965" y="47423"/>
                </a:lnTo>
                <a:lnTo>
                  <a:pt x="101846" y="47364"/>
                </a:lnTo>
                <a:lnTo>
                  <a:pt x="101811" y="46923"/>
                </a:lnTo>
                <a:close/>
                <a:moveTo>
                  <a:pt x="0" y="50519"/>
                </a:moveTo>
                <a:lnTo>
                  <a:pt x="0" y="51066"/>
                </a:lnTo>
                <a:lnTo>
                  <a:pt x="881" y="51066"/>
                </a:lnTo>
                <a:lnTo>
                  <a:pt x="881" y="50531"/>
                </a:lnTo>
                <a:lnTo>
                  <a:pt x="0" y="50519"/>
                </a:lnTo>
                <a:close/>
                <a:moveTo>
                  <a:pt x="101084" y="50923"/>
                </a:moveTo>
                <a:lnTo>
                  <a:pt x="101084" y="51364"/>
                </a:lnTo>
                <a:lnTo>
                  <a:pt x="101977" y="51364"/>
                </a:lnTo>
                <a:lnTo>
                  <a:pt x="101977" y="50923"/>
                </a:lnTo>
                <a:close/>
                <a:moveTo>
                  <a:pt x="1012" y="54567"/>
                </a:moveTo>
                <a:lnTo>
                  <a:pt x="131" y="54626"/>
                </a:lnTo>
                <a:lnTo>
                  <a:pt x="167" y="55067"/>
                </a:lnTo>
                <a:lnTo>
                  <a:pt x="1048" y="54995"/>
                </a:lnTo>
                <a:lnTo>
                  <a:pt x="1012" y="54567"/>
                </a:lnTo>
                <a:close/>
                <a:moveTo>
                  <a:pt x="100942" y="54853"/>
                </a:moveTo>
                <a:lnTo>
                  <a:pt x="100906" y="55281"/>
                </a:lnTo>
                <a:lnTo>
                  <a:pt x="101787" y="55353"/>
                </a:lnTo>
                <a:lnTo>
                  <a:pt x="101823" y="54912"/>
                </a:lnTo>
                <a:lnTo>
                  <a:pt x="100942" y="54853"/>
                </a:lnTo>
                <a:close/>
                <a:moveTo>
                  <a:pt x="1441" y="58472"/>
                </a:moveTo>
                <a:lnTo>
                  <a:pt x="572" y="58603"/>
                </a:lnTo>
                <a:lnTo>
                  <a:pt x="643" y="59044"/>
                </a:lnTo>
                <a:lnTo>
                  <a:pt x="1512" y="58901"/>
                </a:lnTo>
                <a:lnTo>
                  <a:pt x="1441" y="58472"/>
                </a:lnTo>
                <a:close/>
                <a:moveTo>
                  <a:pt x="100489" y="58746"/>
                </a:moveTo>
                <a:lnTo>
                  <a:pt x="100418" y="59175"/>
                </a:lnTo>
                <a:lnTo>
                  <a:pt x="101287" y="59329"/>
                </a:lnTo>
                <a:lnTo>
                  <a:pt x="101358" y="58889"/>
                </a:lnTo>
                <a:lnTo>
                  <a:pt x="100489" y="58746"/>
                </a:lnTo>
                <a:close/>
                <a:moveTo>
                  <a:pt x="2191" y="62330"/>
                </a:moveTo>
                <a:lnTo>
                  <a:pt x="1322" y="62532"/>
                </a:lnTo>
                <a:lnTo>
                  <a:pt x="1429" y="62973"/>
                </a:lnTo>
                <a:lnTo>
                  <a:pt x="2286" y="62758"/>
                </a:lnTo>
                <a:lnTo>
                  <a:pt x="2191" y="62330"/>
                </a:lnTo>
                <a:close/>
                <a:moveTo>
                  <a:pt x="99739" y="62615"/>
                </a:moveTo>
                <a:lnTo>
                  <a:pt x="99632" y="63032"/>
                </a:lnTo>
                <a:lnTo>
                  <a:pt x="100489" y="63246"/>
                </a:lnTo>
                <a:lnTo>
                  <a:pt x="100489" y="63258"/>
                </a:lnTo>
                <a:cubicBezTo>
                  <a:pt x="100525" y="63115"/>
                  <a:pt x="100561" y="62973"/>
                  <a:pt x="100596" y="62818"/>
                </a:cubicBezTo>
                <a:lnTo>
                  <a:pt x="99739" y="62615"/>
                </a:lnTo>
                <a:close/>
                <a:moveTo>
                  <a:pt x="3227" y="66128"/>
                </a:moveTo>
                <a:lnTo>
                  <a:pt x="2382" y="66402"/>
                </a:lnTo>
                <a:lnTo>
                  <a:pt x="2524" y="66818"/>
                </a:lnTo>
                <a:lnTo>
                  <a:pt x="3358" y="66544"/>
                </a:lnTo>
                <a:lnTo>
                  <a:pt x="3227" y="66128"/>
                </a:lnTo>
                <a:close/>
                <a:moveTo>
                  <a:pt x="98667" y="66402"/>
                </a:moveTo>
                <a:cubicBezTo>
                  <a:pt x="98632" y="66544"/>
                  <a:pt x="98584" y="66687"/>
                  <a:pt x="98536" y="66818"/>
                </a:cubicBezTo>
                <a:lnTo>
                  <a:pt x="99370" y="67104"/>
                </a:lnTo>
                <a:cubicBezTo>
                  <a:pt x="99418" y="66961"/>
                  <a:pt x="99465" y="66818"/>
                  <a:pt x="99513" y="66675"/>
                </a:cubicBezTo>
                <a:lnTo>
                  <a:pt x="98667" y="66402"/>
                </a:lnTo>
                <a:close/>
                <a:moveTo>
                  <a:pt x="4560" y="69831"/>
                </a:moveTo>
                <a:lnTo>
                  <a:pt x="3739" y="70164"/>
                </a:lnTo>
                <a:lnTo>
                  <a:pt x="3917" y="70569"/>
                </a:lnTo>
                <a:lnTo>
                  <a:pt x="4727" y="70235"/>
                </a:lnTo>
                <a:lnTo>
                  <a:pt x="4560" y="69831"/>
                </a:lnTo>
                <a:close/>
                <a:moveTo>
                  <a:pt x="97310" y="70104"/>
                </a:moveTo>
                <a:lnTo>
                  <a:pt x="97143" y="70509"/>
                </a:lnTo>
                <a:lnTo>
                  <a:pt x="97953" y="70855"/>
                </a:lnTo>
                <a:lnTo>
                  <a:pt x="98132" y="70438"/>
                </a:lnTo>
                <a:lnTo>
                  <a:pt x="97310" y="70104"/>
                </a:lnTo>
                <a:close/>
                <a:moveTo>
                  <a:pt x="6180" y="73414"/>
                </a:moveTo>
                <a:lnTo>
                  <a:pt x="5394" y="73807"/>
                </a:lnTo>
                <a:lnTo>
                  <a:pt x="5596" y="74200"/>
                </a:lnTo>
                <a:lnTo>
                  <a:pt x="6382" y="73795"/>
                </a:lnTo>
                <a:lnTo>
                  <a:pt x="6180" y="73414"/>
                </a:lnTo>
                <a:close/>
                <a:moveTo>
                  <a:pt x="95667" y="73676"/>
                </a:moveTo>
                <a:lnTo>
                  <a:pt x="95465" y="74069"/>
                </a:lnTo>
                <a:lnTo>
                  <a:pt x="96250" y="74474"/>
                </a:lnTo>
                <a:lnTo>
                  <a:pt x="96453" y="74081"/>
                </a:lnTo>
                <a:lnTo>
                  <a:pt x="95667" y="73676"/>
                </a:lnTo>
                <a:close/>
                <a:moveTo>
                  <a:pt x="8085" y="76855"/>
                </a:moveTo>
                <a:lnTo>
                  <a:pt x="7323" y="77308"/>
                </a:lnTo>
                <a:lnTo>
                  <a:pt x="7561" y="77689"/>
                </a:lnTo>
                <a:lnTo>
                  <a:pt x="8311" y="77224"/>
                </a:lnTo>
                <a:lnTo>
                  <a:pt x="8085" y="76855"/>
                </a:lnTo>
                <a:close/>
                <a:moveTo>
                  <a:pt x="93750" y="77117"/>
                </a:moveTo>
                <a:cubicBezTo>
                  <a:pt x="93667" y="77236"/>
                  <a:pt x="93595" y="77367"/>
                  <a:pt x="93524" y="77486"/>
                </a:cubicBezTo>
                <a:lnTo>
                  <a:pt x="94262" y="77963"/>
                </a:lnTo>
                <a:cubicBezTo>
                  <a:pt x="94345" y="77832"/>
                  <a:pt x="94417" y="77701"/>
                  <a:pt x="94512" y="77582"/>
                </a:cubicBezTo>
                <a:lnTo>
                  <a:pt x="93750" y="77117"/>
                </a:lnTo>
                <a:close/>
                <a:moveTo>
                  <a:pt x="10240" y="80129"/>
                </a:moveTo>
                <a:lnTo>
                  <a:pt x="9537" y="80641"/>
                </a:lnTo>
                <a:lnTo>
                  <a:pt x="9799" y="81011"/>
                </a:lnTo>
                <a:lnTo>
                  <a:pt x="10502" y="80487"/>
                </a:lnTo>
                <a:lnTo>
                  <a:pt x="10240" y="80129"/>
                </a:lnTo>
                <a:close/>
                <a:moveTo>
                  <a:pt x="91559" y="80391"/>
                </a:moveTo>
                <a:lnTo>
                  <a:pt x="91297" y="80749"/>
                </a:lnTo>
                <a:lnTo>
                  <a:pt x="92012" y="81272"/>
                </a:lnTo>
                <a:cubicBezTo>
                  <a:pt x="92095" y="81153"/>
                  <a:pt x="92179" y="81022"/>
                  <a:pt x="92274" y="80915"/>
                </a:cubicBezTo>
                <a:lnTo>
                  <a:pt x="91559" y="80391"/>
                </a:lnTo>
                <a:close/>
                <a:moveTo>
                  <a:pt x="12657" y="83237"/>
                </a:moveTo>
                <a:lnTo>
                  <a:pt x="11978" y="83808"/>
                </a:lnTo>
                <a:cubicBezTo>
                  <a:pt x="12085" y="83928"/>
                  <a:pt x="12180" y="84035"/>
                  <a:pt x="12276" y="84154"/>
                </a:cubicBezTo>
                <a:lnTo>
                  <a:pt x="12942" y="83570"/>
                </a:lnTo>
                <a:cubicBezTo>
                  <a:pt x="12847" y="83463"/>
                  <a:pt x="12752" y="83356"/>
                  <a:pt x="12657" y="83237"/>
                </a:cubicBezTo>
                <a:close/>
                <a:moveTo>
                  <a:pt x="89119" y="83487"/>
                </a:moveTo>
                <a:lnTo>
                  <a:pt x="88833" y="83820"/>
                </a:lnTo>
                <a:lnTo>
                  <a:pt x="89500" y="84392"/>
                </a:lnTo>
                <a:lnTo>
                  <a:pt x="89797" y="84059"/>
                </a:lnTo>
                <a:lnTo>
                  <a:pt x="89119" y="83487"/>
                </a:lnTo>
                <a:close/>
                <a:moveTo>
                  <a:pt x="15312" y="86154"/>
                </a:moveTo>
                <a:lnTo>
                  <a:pt x="14681" y="86773"/>
                </a:lnTo>
                <a:cubicBezTo>
                  <a:pt x="14788" y="86880"/>
                  <a:pt x="14883" y="86976"/>
                  <a:pt x="14990" y="87083"/>
                </a:cubicBezTo>
                <a:lnTo>
                  <a:pt x="15621" y="86464"/>
                </a:lnTo>
                <a:lnTo>
                  <a:pt x="15312" y="86154"/>
                </a:lnTo>
                <a:close/>
                <a:moveTo>
                  <a:pt x="86452" y="86368"/>
                </a:moveTo>
                <a:lnTo>
                  <a:pt x="86142" y="86678"/>
                </a:lnTo>
                <a:lnTo>
                  <a:pt x="86761" y="87309"/>
                </a:lnTo>
                <a:lnTo>
                  <a:pt x="87083" y="86999"/>
                </a:lnTo>
                <a:lnTo>
                  <a:pt x="86452" y="86368"/>
                </a:lnTo>
                <a:close/>
                <a:moveTo>
                  <a:pt x="18181" y="88833"/>
                </a:moveTo>
                <a:lnTo>
                  <a:pt x="17598" y="89500"/>
                </a:lnTo>
                <a:lnTo>
                  <a:pt x="17931" y="89797"/>
                </a:lnTo>
                <a:lnTo>
                  <a:pt x="18515" y="89119"/>
                </a:lnTo>
                <a:lnTo>
                  <a:pt x="18181" y="88833"/>
                </a:lnTo>
                <a:close/>
                <a:moveTo>
                  <a:pt x="83570" y="89047"/>
                </a:moveTo>
                <a:lnTo>
                  <a:pt x="83237" y="89333"/>
                </a:lnTo>
                <a:lnTo>
                  <a:pt x="83808" y="90012"/>
                </a:lnTo>
                <a:lnTo>
                  <a:pt x="84142" y="89714"/>
                </a:lnTo>
                <a:lnTo>
                  <a:pt x="83570" y="89047"/>
                </a:lnTo>
                <a:close/>
                <a:moveTo>
                  <a:pt x="21253" y="91298"/>
                </a:moveTo>
                <a:lnTo>
                  <a:pt x="20717" y="92012"/>
                </a:lnTo>
                <a:cubicBezTo>
                  <a:pt x="20836" y="92095"/>
                  <a:pt x="20967" y="92190"/>
                  <a:pt x="21086" y="92274"/>
                </a:cubicBezTo>
                <a:lnTo>
                  <a:pt x="21610" y="91548"/>
                </a:lnTo>
                <a:cubicBezTo>
                  <a:pt x="21491" y="91464"/>
                  <a:pt x="21372" y="91381"/>
                  <a:pt x="21253" y="91298"/>
                </a:cubicBezTo>
                <a:close/>
                <a:moveTo>
                  <a:pt x="80487" y="91488"/>
                </a:moveTo>
                <a:lnTo>
                  <a:pt x="80129" y="91750"/>
                </a:lnTo>
                <a:lnTo>
                  <a:pt x="80641" y="92464"/>
                </a:lnTo>
                <a:lnTo>
                  <a:pt x="80999" y="92202"/>
                </a:lnTo>
                <a:lnTo>
                  <a:pt x="80487" y="91488"/>
                </a:lnTo>
                <a:close/>
                <a:moveTo>
                  <a:pt x="24503" y="93512"/>
                </a:moveTo>
                <a:lnTo>
                  <a:pt x="24039" y="94262"/>
                </a:lnTo>
                <a:lnTo>
                  <a:pt x="24408" y="94500"/>
                </a:lnTo>
                <a:lnTo>
                  <a:pt x="24872" y="93750"/>
                </a:lnTo>
                <a:lnTo>
                  <a:pt x="24503" y="93512"/>
                </a:lnTo>
                <a:close/>
                <a:moveTo>
                  <a:pt x="77212" y="93679"/>
                </a:moveTo>
                <a:lnTo>
                  <a:pt x="76843" y="93905"/>
                </a:lnTo>
                <a:lnTo>
                  <a:pt x="77308" y="94667"/>
                </a:lnTo>
                <a:lnTo>
                  <a:pt x="77677" y="94429"/>
                </a:lnTo>
                <a:lnTo>
                  <a:pt x="77212" y="93679"/>
                </a:lnTo>
                <a:close/>
                <a:moveTo>
                  <a:pt x="27920" y="95465"/>
                </a:moveTo>
                <a:lnTo>
                  <a:pt x="27516" y="96239"/>
                </a:lnTo>
                <a:lnTo>
                  <a:pt x="27909" y="96453"/>
                </a:lnTo>
                <a:lnTo>
                  <a:pt x="28313" y="95655"/>
                </a:lnTo>
                <a:lnTo>
                  <a:pt x="27920" y="95465"/>
                </a:lnTo>
                <a:close/>
                <a:moveTo>
                  <a:pt x="73795" y="95596"/>
                </a:moveTo>
                <a:lnTo>
                  <a:pt x="73402" y="95798"/>
                </a:lnTo>
                <a:lnTo>
                  <a:pt x="73807" y="96584"/>
                </a:lnTo>
                <a:lnTo>
                  <a:pt x="74200" y="96381"/>
                </a:lnTo>
                <a:lnTo>
                  <a:pt x="73795" y="95596"/>
                </a:lnTo>
                <a:close/>
                <a:moveTo>
                  <a:pt x="31480" y="97132"/>
                </a:moveTo>
                <a:lnTo>
                  <a:pt x="31135" y="97953"/>
                </a:lnTo>
                <a:lnTo>
                  <a:pt x="31552" y="98120"/>
                </a:lnTo>
                <a:lnTo>
                  <a:pt x="31885" y="97310"/>
                </a:lnTo>
                <a:lnTo>
                  <a:pt x="31480" y="97132"/>
                </a:lnTo>
                <a:close/>
                <a:moveTo>
                  <a:pt x="70235" y="97251"/>
                </a:moveTo>
                <a:lnTo>
                  <a:pt x="69830" y="97417"/>
                </a:lnTo>
                <a:lnTo>
                  <a:pt x="70164" y="98239"/>
                </a:lnTo>
                <a:lnTo>
                  <a:pt x="70569" y="98060"/>
                </a:lnTo>
                <a:lnTo>
                  <a:pt x="70235" y="97251"/>
                </a:lnTo>
                <a:close/>
                <a:moveTo>
                  <a:pt x="35171" y="98525"/>
                </a:moveTo>
                <a:lnTo>
                  <a:pt x="34886" y="99370"/>
                </a:lnTo>
                <a:lnTo>
                  <a:pt x="35314" y="99501"/>
                </a:lnTo>
                <a:lnTo>
                  <a:pt x="35588" y="98667"/>
                </a:lnTo>
                <a:lnTo>
                  <a:pt x="35171" y="98525"/>
                </a:lnTo>
                <a:close/>
                <a:moveTo>
                  <a:pt x="66544" y="98620"/>
                </a:moveTo>
                <a:lnTo>
                  <a:pt x="66128" y="98751"/>
                </a:lnTo>
                <a:lnTo>
                  <a:pt x="66401" y="99596"/>
                </a:lnTo>
                <a:lnTo>
                  <a:pt x="66818" y="99453"/>
                </a:lnTo>
                <a:lnTo>
                  <a:pt x="66544" y="98620"/>
                </a:lnTo>
                <a:close/>
                <a:moveTo>
                  <a:pt x="38946" y="99620"/>
                </a:moveTo>
                <a:lnTo>
                  <a:pt x="38743" y="100477"/>
                </a:lnTo>
                <a:lnTo>
                  <a:pt x="39172" y="100584"/>
                </a:lnTo>
                <a:lnTo>
                  <a:pt x="39374" y="99727"/>
                </a:lnTo>
                <a:lnTo>
                  <a:pt x="38946" y="99620"/>
                </a:lnTo>
                <a:close/>
                <a:moveTo>
                  <a:pt x="62758" y="99691"/>
                </a:moveTo>
                <a:lnTo>
                  <a:pt x="62341" y="99787"/>
                </a:lnTo>
                <a:lnTo>
                  <a:pt x="62532" y="100644"/>
                </a:lnTo>
                <a:lnTo>
                  <a:pt x="62972" y="100549"/>
                </a:lnTo>
                <a:lnTo>
                  <a:pt x="62758" y="99691"/>
                </a:lnTo>
                <a:close/>
                <a:moveTo>
                  <a:pt x="42803" y="100406"/>
                </a:moveTo>
                <a:lnTo>
                  <a:pt x="42660" y="101287"/>
                </a:lnTo>
                <a:lnTo>
                  <a:pt x="43101" y="101346"/>
                </a:lnTo>
                <a:lnTo>
                  <a:pt x="43232" y="100477"/>
                </a:lnTo>
                <a:lnTo>
                  <a:pt x="42803" y="100406"/>
                </a:lnTo>
                <a:close/>
                <a:moveTo>
                  <a:pt x="58901" y="100453"/>
                </a:moveTo>
                <a:lnTo>
                  <a:pt x="58472" y="100525"/>
                </a:lnTo>
                <a:lnTo>
                  <a:pt x="58603" y="101394"/>
                </a:lnTo>
                <a:lnTo>
                  <a:pt x="59043" y="101323"/>
                </a:lnTo>
                <a:lnTo>
                  <a:pt x="58901" y="100453"/>
                </a:lnTo>
                <a:close/>
                <a:moveTo>
                  <a:pt x="46697" y="100894"/>
                </a:moveTo>
                <a:lnTo>
                  <a:pt x="46625" y="101775"/>
                </a:lnTo>
                <a:lnTo>
                  <a:pt x="47078" y="101811"/>
                </a:lnTo>
                <a:lnTo>
                  <a:pt x="47137" y="100930"/>
                </a:lnTo>
                <a:lnTo>
                  <a:pt x="46697" y="100894"/>
                </a:lnTo>
                <a:close/>
                <a:moveTo>
                  <a:pt x="54995" y="100918"/>
                </a:moveTo>
                <a:lnTo>
                  <a:pt x="54567" y="100953"/>
                </a:lnTo>
                <a:lnTo>
                  <a:pt x="54626" y="101835"/>
                </a:lnTo>
                <a:lnTo>
                  <a:pt x="55067" y="101799"/>
                </a:lnTo>
                <a:lnTo>
                  <a:pt x="54995" y="100918"/>
                </a:lnTo>
                <a:close/>
                <a:moveTo>
                  <a:pt x="50626" y="101073"/>
                </a:moveTo>
                <a:lnTo>
                  <a:pt x="50626" y="101965"/>
                </a:lnTo>
                <a:lnTo>
                  <a:pt x="51066" y="101965"/>
                </a:lnTo>
                <a:lnTo>
                  <a:pt x="51066" y="101073"/>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70"/>
          <p:cNvSpPr/>
          <p:nvPr/>
        </p:nvSpPr>
        <p:spPr>
          <a:xfrm>
            <a:off x="4604565" y="1677107"/>
            <a:ext cx="1060587" cy="1040235"/>
          </a:xfrm>
          <a:custGeom>
            <a:rect b="b" l="l" r="r" t="t"/>
            <a:pathLst>
              <a:path extrusionOk="0" h="43804" w="44661">
                <a:moveTo>
                  <a:pt x="0" y="1"/>
                </a:moveTo>
                <a:lnTo>
                  <a:pt x="0" y="4418"/>
                </a:lnTo>
                <a:cubicBezTo>
                  <a:pt x="21562" y="5168"/>
                  <a:pt x="39029" y="22349"/>
                  <a:pt x="40231" y="43804"/>
                </a:cubicBezTo>
                <a:lnTo>
                  <a:pt x="44661" y="43804"/>
                </a:lnTo>
                <a:cubicBezTo>
                  <a:pt x="43446" y="19920"/>
                  <a:pt x="24003" y="763"/>
                  <a:pt x="0"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70"/>
          <p:cNvSpPr/>
          <p:nvPr/>
        </p:nvSpPr>
        <p:spPr>
          <a:xfrm>
            <a:off x="3473875" y="1678247"/>
            <a:ext cx="1032589" cy="1039096"/>
          </a:xfrm>
          <a:custGeom>
            <a:rect b="b" l="l" r="r" t="t"/>
            <a:pathLst>
              <a:path extrusionOk="0" h="43756" w="43482">
                <a:moveTo>
                  <a:pt x="43482" y="0"/>
                </a:moveTo>
                <a:cubicBezTo>
                  <a:pt x="20026" y="1346"/>
                  <a:pt x="1191" y="20265"/>
                  <a:pt x="0" y="43756"/>
                </a:cubicBezTo>
                <a:lnTo>
                  <a:pt x="4429" y="43756"/>
                </a:lnTo>
                <a:cubicBezTo>
                  <a:pt x="5608" y="22694"/>
                  <a:pt x="22455" y="5751"/>
                  <a:pt x="43482" y="4429"/>
                </a:cubicBezTo>
                <a:lnTo>
                  <a:pt x="43482" y="0"/>
                </a:lnTo>
                <a:close/>
              </a:path>
            </a:pathLst>
          </a:custGeom>
          <a:solidFill>
            <a:srgbClr val="0068E8">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0"/>
          <p:cNvSpPr/>
          <p:nvPr/>
        </p:nvSpPr>
        <p:spPr>
          <a:xfrm>
            <a:off x="3473305" y="2815444"/>
            <a:ext cx="1033159" cy="1053225"/>
          </a:xfrm>
          <a:custGeom>
            <a:rect b="b" l="l" r="r" t="t"/>
            <a:pathLst>
              <a:path extrusionOk="0" h="44351" w="43506">
                <a:moveTo>
                  <a:pt x="0" y="0"/>
                </a:moveTo>
                <a:cubicBezTo>
                  <a:pt x="893" y="23777"/>
                  <a:pt x="19848" y="43005"/>
                  <a:pt x="43506" y="44351"/>
                </a:cubicBezTo>
                <a:lnTo>
                  <a:pt x="43506" y="39922"/>
                </a:lnTo>
                <a:cubicBezTo>
                  <a:pt x="22289" y="38576"/>
                  <a:pt x="5322" y="21336"/>
                  <a:pt x="4429"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0"/>
          <p:cNvSpPr/>
          <p:nvPr/>
        </p:nvSpPr>
        <p:spPr>
          <a:xfrm>
            <a:off x="4604565" y="2815444"/>
            <a:ext cx="1061157" cy="1054365"/>
          </a:xfrm>
          <a:custGeom>
            <a:rect b="b" l="l" r="r" t="t"/>
            <a:pathLst>
              <a:path extrusionOk="0" h="44399" w="44685">
                <a:moveTo>
                  <a:pt x="40267" y="0"/>
                </a:moveTo>
                <a:cubicBezTo>
                  <a:pt x="39338" y="21729"/>
                  <a:pt x="21765" y="39219"/>
                  <a:pt x="0" y="39969"/>
                </a:cubicBezTo>
                <a:lnTo>
                  <a:pt x="0" y="44398"/>
                </a:lnTo>
                <a:cubicBezTo>
                  <a:pt x="24194" y="43636"/>
                  <a:pt x="43768" y="24170"/>
                  <a:pt x="44684" y="0"/>
                </a:cubicBezTo>
                <a:close/>
              </a:path>
            </a:pathLst>
          </a:custGeom>
          <a:solidFill>
            <a:srgbClr val="0068E8">
              <a:alpha val="2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0"/>
          <p:cNvSpPr/>
          <p:nvPr/>
        </p:nvSpPr>
        <p:spPr>
          <a:xfrm>
            <a:off x="3712229" y="2683669"/>
            <a:ext cx="117645" cy="43007"/>
          </a:xfrm>
          <a:custGeom>
            <a:rect b="b" l="l" r="r" t="t"/>
            <a:pathLst>
              <a:path extrusionOk="0" h="1811" w="4954">
                <a:moveTo>
                  <a:pt x="119" y="1"/>
                </a:moveTo>
                <a:lnTo>
                  <a:pt x="0" y="1513"/>
                </a:lnTo>
                <a:lnTo>
                  <a:pt x="4858" y="1811"/>
                </a:lnTo>
                <a:lnTo>
                  <a:pt x="4953" y="501"/>
                </a:lnTo>
                <a:lnTo>
                  <a:pt x="119"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70"/>
          <p:cNvSpPr/>
          <p:nvPr/>
        </p:nvSpPr>
        <p:spPr>
          <a:xfrm>
            <a:off x="3722393" y="2594901"/>
            <a:ext cx="119616" cy="54596"/>
          </a:xfrm>
          <a:custGeom>
            <a:rect b="b" l="l" r="r" t="t"/>
            <a:pathLst>
              <a:path extrusionOk="0" h="2299" w="5037">
                <a:moveTo>
                  <a:pt x="275" y="0"/>
                </a:moveTo>
                <a:cubicBezTo>
                  <a:pt x="167" y="488"/>
                  <a:pt x="96" y="989"/>
                  <a:pt x="1" y="1489"/>
                </a:cubicBezTo>
                <a:lnTo>
                  <a:pt x="4799" y="2298"/>
                </a:lnTo>
                <a:cubicBezTo>
                  <a:pt x="4882" y="1858"/>
                  <a:pt x="4942" y="1429"/>
                  <a:pt x="5037" y="1000"/>
                </a:cubicBezTo>
                <a:lnTo>
                  <a:pt x="275"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70"/>
          <p:cNvSpPr/>
          <p:nvPr/>
        </p:nvSpPr>
        <p:spPr>
          <a:xfrm>
            <a:off x="3742198" y="2507819"/>
            <a:ext cx="120186" cy="65614"/>
          </a:xfrm>
          <a:custGeom>
            <a:rect b="b" l="l" r="r" t="t"/>
            <a:pathLst>
              <a:path extrusionOk="0" h="2763" w="5061">
                <a:moveTo>
                  <a:pt x="429" y="0"/>
                </a:moveTo>
                <a:cubicBezTo>
                  <a:pt x="262" y="476"/>
                  <a:pt x="143" y="976"/>
                  <a:pt x="0" y="1453"/>
                </a:cubicBezTo>
                <a:lnTo>
                  <a:pt x="4679" y="2762"/>
                </a:lnTo>
                <a:cubicBezTo>
                  <a:pt x="4798" y="2346"/>
                  <a:pt x="4905" y="1917"/>
                  <a:pt x="5060" y="1512"/>
                </a:cubicBezTo>
                <a:lnTo>
                  <a:pt x="429"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70"/>
          <p:cNvSpPr/>
          <p:nvPr/>
        </p:nvSpPr>
        <p:spPr>
          <a:xfrm>
            <a:off x="3770743" y="2424109"/>
            <a:ext cx="119355" cy="75517"/>
          </a:xfrm>
          <a:custGeom>
            <a:rect b="b" l="l" r="r" t="t"/>
            <a:pathLst>
              <a:path extrusionOk="0" h="3180" w="5026">
                <a:moveTo>
                  <a:pt x="584" y="1"/>
                </a:moveTo>
                <a:cubicBezTo>
                  <a:pt x="370" y="453"/>
                  <a:pt x="179" y="930"/>
                  <a:pt x="1" y="1394"/>
                </a:cubicBezTo>
                <a:lnTo>
                  <a:pt x="4525" y="3180"/>
                </a:lnTo>
                <a:cubicBezTo>
                  <a:pt x="4680" y="2775"/>
                  <a:pt x="4846" y="2370"/>
                  <a:pt x="5025" y="1977"/>
                </a:cubicBezTo>
                <a:lnTo>
                  <a:pt x="584"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70"/>
          <p:cNvSpPr/>
          <p:nvPr/>
        </p:nvSpPr>
        <p:spPr>
          <a:xfrm>
            <a:off x="3808074" y="2343818"/>
            <a:ext cx="117360" cy="85135"/>
          </a:xfrm>
          <a:custGeom>
            <a:rect b="b" l="l" r="r" t="t"/>
            <a:pathLst>
              <a:path extrusionOk="0" h="3585" w="4942">
                <a:moveTo>
                  <a:pt x="738" y="1"/>
                </a:moveTo>
                <a:cubicBezTo>
                  <a:pt x="488" y="441"/>
                  <a:pt x="226" y="870"/>
                  <a:pt x="0" y="1334"/>
                </a:cubicBezTo>
                <a:lnTo>
                  <a:pt x="4310" y="3584"/>
                </a:lnTo>
                <a:cubicBezTo>
                  <a:pt x="4501" y="3191"/>
                  <a:pt x="4727" y="2822"/>
                  <a:pt x="4941" y="2441"/>
                </a:cubicBezTo>
                <a:lnTo>
                  <a:pt x="73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70"/>
          <p:cNvSpPr/>
          <p:nvPr/>
        </p:nvSpPr>
        <p:spPr>
          <a:xfrm>
            <a:off x="3854144" y="2268610"/>
            <a:ext cx="113703" cy="93328"/>
          </a:xfrm>
          <a:custGeom>
            <a:rect b="b" l="l" r="r" t="t"/>
            <a:pathLst>
              <a:path extrusionOk="0" h="3930" w="4788">
                <a:moveTo>
                  <a:pt x="870" y="1"/>
                </a:moveTo>
                <a:cubicBezTo>
                  <a:pt x="584" y="405"/>
                  <a:pt x="275" y="810"/>
                  <a:pt x="1" y="1239"/>
                </a:cubicBezTo>
                <a:lnTo>
                  <a:pt x="4049" y="3930"/>
                </a:lnTo>
                <a:cubicBezTo>
                  <a:pt x="4275" y="3560"/>
                  <a:pt x="4549" y="3215"/>
                  <a:pt x="4787" y="2858"/>
                </a:cubicBezTo>
                <a:lnTo>
                  <a:pt x="870"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70"/>
          <p:cNvSpPr/>
          <p:nvPr/>
        </p:nvSpPr>
        <p:spPr>
          <a:xfrm>
            <a:off x="3907600" y="2198484"/>
            <a:ext cx="109428" cy="100974"/>
          </a:xfrm>
          <a:custGeom>
            <a:rect b="b" l="l" r="r" t="t"/>
            <a:pathLst>
              <a:path extrusionOk="0" h="4252" w="4608">
                <a:moveTo>
                  <a:pt x="988" y="1"/>
                </a:moveTo>
                <a:lnTo>
                  <a:pt x="0" y="1156"/>
                </a:lnTo>
                <a:lnTo>
                  <a:pt x="3739" y="4251"/>
                </a:lnTo>
                <a:lnTo>
                  <a:pt x="4608" y="3263"/>
                </a:lnTo>
                <a:lnTo>
                  <a:pt x="98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70"/>
          <p:cNvSpPr/>
          <p:nvPr/>
        </p:nvSpPr>
        <p:spPr>
          <a:xfrm>
            <a:off x="3968393" y="2134864"/>
            <a:ext cx="103492" cy="107481"/>
          </a:xfrm>
          <a:custGeom>
            <a:rect b="b" l="l" r="r" t="t"/>
            <a:pathLst>
              <a:path extrusionOk="0" h="4526" w="4358">
                <a:moveTo>
                  <a:pt x="1107" y="1"/>
                </a:moveTo>
                <a:cubicBezTo>
                  <a:pt x="726" y="346"/>
                  <a:pt x="369" y="703"/>
                  <a:pt x="0" y="1049"/>
                </a:cubicBezTo>
                <a:lnTo>
                  <a:pt x="3405" y="4525"/>
                </a:lnTo>
                <a:cubicBezTo>
                  <a:pt x="3727" y="4216"/>
                  <a:pt x="4036" y="3918"/>
                  <a:pt x="4358" y="3620"/>
                </a:cubicBezTo>
                <a:lnTo>
                  <a:pt x="1107"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70"/>
          <p:cNvSpPr/>
          <p:nvPr/>
        </p:nvSpPr>
        <p:spPr>
          <a:xfrm>
            <a:off x="4035955" y="2078606"/>
            <a:ext cx="96439" cy="112278"/>
          </a:xfrm>
          <a:custGeom>
            <a:rect b="b" l="l" r="r" t="t"/>
            <a:pathLst>
              <a:path extrusionOk="0" h="4728" w="4061">
                <a:moveTo>
                  <a:pt x="1203" y="1"/>
                </a:moveTo>
                <a:cubicBezTo>
                  <a:pt x="787" y="286"/>
                  <a:pt x="406" y="608"/>
                  <a:pt x="1" y="917"/>
                </a:cubicBezTo>
                <a:lnTo>
                  <a:pt x="3025" y="4727"/>
                </a:lnTo>
                <a:cubicBezTo>
                  <a:pt x="3370" y="4453"/>
                  <a:pt x="3704" y="4168"/>
                  <a:pt x="4061" y="3930"/>
                </a:cubicBezTo>
                <a:lnTo>
                  <a:pt x="120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70"/>
          <p:cNvSpPr/>
          <p:nvPr/>
        </p:nvSpPr>
        <p:spPr>
          <a:xfrm>
            <a:off x="4109192" y="2029402"/>
            <a:ext cx="88531" cy="116244"/>
          </a:xfrm>
          <a:custGeom>
            <a:rect b="b" l="l" r="r" t="t"/>
            <a:pathLst>
              <a:path extrusionOk="0" h="4895" w="3728">
                <a:moveTo>
                  <a:pt x="1298" y="1"/>
                </a:moveTo>
                <a:lnTo>
                  <a:pt x="643" y="382"/>
                </a:lnTo>
                <a:lnTo>
                  <a:pt x="0" y="787"/>
                </a:lnTo>
                <a:lnTo>
                  <a:pt x="2608" y="4894"/>
                </a:lnTo>
                <a:lnTo>
                  <a:pt x="3167" y="4537"/>
                </a:lnTo>
                <a:lnTo>
                  <a:pt x="3727" y="4216"/>
                </a:lnTo>
                <a:lnTo>
                  <a:pt x="129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70"/>
          <p:cNvSpPr/>
          <p:nvPr/>
        </p:nvSpPr>
        <p:spPr>
          <a:xfrm>
            <a:off x="4187226" y="1988698"/>
            <a:ext cx="79768" cy="118761"/>
          </a:xfrm>
          <a:custGeom>
            <a:rect b="b" l="l" r="r" t="t"/>
            <a:pathLst>
              <a:path extrusionOk="0" h="5001" w="3359">
                <a:moveTo>
                  <a:pt x="1382" y="0"/>
                </a:moveTo>
                <a:cubicBezTo>
                  <a:pt x="917" y="203"/>
                  <a:pt x="453" y="405"/>
                  <a:pt x="1" y="643"/>
                </a:cubicBezTo>
                <a:lnTo>
                  <a:pt x="2167" y="5001"/>
                </a:lnTo>
                <a:cubicBezTo>
                  <a:pt x="2560" y="4787"/>
                  <a:pt x="2965" y="4620"/>
                  <a:pt x="3358" y="4441"/>
                </a:cubicBezTo>
                <a:lnTo>
                  <a:pt x="1382"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70"/>
          <p:cNvSpPr/>
          <p:nvPr/>
        </p:nvSpPr>
        <p:spPr>
          <a:xfrm>
            <a:off x="4270081" y="1956473"/>
            <a:ext cx="69556" cy="119901"/>
          </a:xfrm>
          <a:custGeom>
            <a:rect b="b" l="l" r="r" t="t"/>
            <a:pathLst>
              <a:path extrusionOk="0" h="5049" w="2929">
                <a:moveTo>
                  <a:pt x="1429" y="0"/>
                </a:moveTo>
                <a:cubicBezTo>
                  <a:pt x="953" y="155"/>
                  <a:pt x="464" y="310"/>
                  <a:pt x="0" y="488"/>
                </a:cubicBezTo>
                <a:lnTo>
                  <a:pt x="1691" y="5048"/>
                </a:lnTo>
                <a:cubicBezTo>
                  <a:pt x="2096" y="4894"/>
                  <a:pt x="2512" y="4774"/>
                  <a:pt x="2929" y="4620"/>
                </a:cubicBezTo>
                <a:lnTo>
                  <a:pt x="1429"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70"/>
          <p:cNvSpPr/>
          <p:nvPr/>
        </p:nvSpPr>
        <p:spPr>
          <a:xfrm>
            <a:off x="4355739" y="1932987"/>
            <a:ext cx="59131" cy="119925"/>
          </a:xfrm>
          <a:custGeom>
            <a:rect b="b" l="l" r="r" t="t"/>
            <a:pathLst>
              <a:path extrusionOk="0" h="5050" w="2490">
                <a:moveTo>
                  <a:pt x="1477" y="1"/>
                </a:moveTo>
                <a:lnTo>
                  <a:pt x="1" y="346"/>
                </a:lnTo>
                <a:lnTo>
                  <a:pt x="1215" y="5049"/>
                </a:lnTo>
                <a:lnTo>
                  <a:pt x="2489" y="4763"/>
                </a:lnTo>
                <a:lnTo>
                  <a:pt x="1477"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70"/>
          <p:cNvSpPr/>
          <p:nvPr/>
        </p:nvSpPr>
        <p:spPr>
          <a:xfrm>
            <a:off x="4443961" y="1919142"/>
            <a:ext cx="47804" cy="118785"/>
          </a:xfrm>
          <a:custGeom>
            <a:rect b="b" l="l" r="r" t="t"/>
            <a:pathLst>
              <a:path extrusionOk="0" h="5002" w="2013">
                <a:moveTo>
                  <a:pt x="1501" y="0"/>
                </a:moveTo>
                <a:lnTo>
                  <a:pt x="0" y="191"/>
                </a:lnTo>
                <a:lnTo>
                  <a:pt x="703" y="5001"/>
                </a:lnTo>
                <a:lnTo>
                  <a:pt x="2013" y="4834"/>
                </a:lnTo>
                <a:lnTo>
                  <a:pt x="1501"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70"/>
          <p:cNvSpPr/>
          <p:nvPr/>
        </p:nvSpPr>
        <p:spPr>
          <a:xfrm>
            <a:off x="4533584" y="1914345"/>
            <a:ext cx="35930" cy="116220"/>
          </a:xfrm>
          <a:custGeom>
            <a:rect b="b" l="l" r="r" t="t"/>
            <a:pathLst>
              <a:path extrusionOk="0" h="4894" w="1513">
                <a:moveTo>
                  <a:pt x="1513" y="0"/>
                </a:moveTo>
                <a:lnTo>
                  <a:pt x="1" y="36"/>
                </a:lnTo>
                <a:lnTo>
                  <a:pt x="203" y="4893"/>
                </a:lnTo>
                <a:lnTo>
                  <a:pt x="1513" y="4858"/>
                </a:lnTo>
                <a:lnTo>
                  <a:pt x="1513"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70"/>
          <p:cNvSpPr/>
          <p:nvPr/>
        </p:nvSpPr>
        <p:spPr>
          <a:xfrm>
            <a:off x="4616154" y="1916316"/>
            <a:ext cx="43007" cy="117645"/>
          </a:xfrm>
          <a:custGeom>
            <a:rect b="b" l="l" r="r" t="t"/>
            <a:pathLst>
              <a:path extrusionOk="0" h="4954" w="1811">
                <a:moveTo>
                  <a:pt x="298" y="0"/>
                </a:moveTo>
                <a:lnTo>
                  <a:pt x="0" y="4846"/>
                </a:lnTo>
                <a:lnTo>
                  <a:pt x="1310" y="4953"/>
                </a:lnTo>
                <a:lnTo>
                  <a:pt x="1810" y="119"/>
                </a:lnTo>
                <a:lnTo>
                  <a:pt x="298"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70"/>
          <p:cNvSpPr/>
          <p:nvPr/>
        </p:nvSpPr>
        <p:spPr>
          <a:xfrm>
            <a:off x="4693618" y="1926480"/>
            <a:ext cx="54311" cy="119640"/>
          </a:xfrm>
          <a:custGeom>
            <a:rect b="b" l="l" r="r" t="t"/>
            <a:pathLst>
              <a:path extrusionOk="0" h="5038" w="2287">
                <a:moveTo>
                  <a:pt x="798" y="1"/>
                </a:moveTo>
                <a:lnTo>
                  <a:pt x="1" y="4799"/>
                </a:lnTo>
                <a:cubicBezTo>
                  <a:pt x="429" y="4871"/>
                  <a:pt x="858" y="4942"/>
                  <a:pt x="1287" y="5037"/>
                </a:cubicBezTo>
                <a:lnTo>
                  <a:pt x="2287" y="275"/>
                </a:lnTo>
                <a:cubicBezTo>
                  <a:pt x="1798" y="168"/>
                  <a:pt x="1298" y="96"/>
                  <a:pt x="798"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70"/>
          <p:cNvSpPr/>
          <p:nvPr/>
        </p:nvSpPr>
        <p:spPr>
          <a:xfrm>
            <a:off x="4769396" y="1946000"/>
            <a:ext cx="65614" cy="120186"/>
          </a:xfrm>
          <a:custGeom>
            <a:rect b="b" l="l" r="r" t="t"/>
            <a:pathLst>
              <a:path extrusionOk="0" h="5061" w="2763">
                <a:moveTo>
                  <a:pt x="1310" y="1"/>
                </a:moveTo>
                <a:lnTo>
                  <a:pt x="1" y="4680"/>
                </a:lnTo>
                <a:cubicBezTo>
                  <a:pt x="417" y="4811"/>
                  <a:pt x="846" y="4918"/>
                  <a:pt x="1263" y="5061"/>
                </a:cubicBezTo>
                <a:lnTo>
                  <a:pt x="2763" y="441"/>
                </a:lnTo>
                <a:cubicBezTo>
                  <a:pt x="2287" y="262"/>
                  <a:pt x="1786" y="143"/>
                  <a:pt x="1310"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70"/>
          <p:cNvSpPr/>
          <p:nvPr/>
        </p:nvSpPr>
        <p:spPr>
          <a:xfrm>
            <a:off x="4843204" y="1974569"/>
            <a:ext cx="75493" cy="119616"/>
          </a:xfrm>
          <a:custGeom>
            <a:rect b="b" l="l" r="r" t="t"/>
            <a:pathLst>
              <a:path extrusionOk="0" h="5037" w="3179">
                <a:moveTo>
                  <a:pt x="1786" y="0"/>
                </a:moveTo>
                <a:lnTo>
                  <a:pt x="0" y="4524"/>
                </a:lnTo>
                <a:cubicBezTo>
                  <a:pt x="405" y="4679"/>
                  <a:pt x="810" y="4846"/>
                  <a:pt x="1203" y="5036"/>
                </a:cubicBezTo>
                <a:lnTo>
                  <a:pt x="3179" y="595"/>
                </a:lnTo>
                <a:cubicBezTo>
                  <a:pt x="2727" y="381"/>
                  <a:pt x="2262" y="179"/>
                  <a:pt x="1786"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70"/>
          <p:cNvSpPr/>
          <p:nvPr/>
        </p:nvSpPr>
        <p:spPr>
          <a:xfrm>
            <a:off x="4913876" y="2012161"/>
            <a:ext cx="85135" cy="117360"/>
          </a:xfrm>
          <a:custGeom>
            <a:rect b="b" l="l" r="r" t="t"/>
            <a:pathLst>
              <a:path extrusionOk="0" h="4942" w="3585">
                <a:moveTo>
                  <a:pt x="2263" y="1"/>
                </a:moveTo>
                <a:lnTo>
                  <a:pt x="1" y="4311"/>
                </a:lnTo>
                <a:cubicBezTo>
                  <a:pt x="394" y="4489"/>
                  <a:pt x="775" y="4727"/>
                  <a:pt x="1156" y="4942"/>
                </a:cubicBezTo>
                <a:lnTo>
                  <a:pt x="3584" y="727"/>
                </a:lnTo>
                <a:cubicBezTo>
                  <a:pt x="3156" y="477"/>
                  <a:pt x="2715" y="227"/>
                  <a:pt x="2263"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70"/>
          <p:cNvSpPr/>
          <p:nvPr/>
        </p:nvSpPr>
        <p:spPr>
          <a:xfrm>
            <a:off x="4980892" y="2057970"/>
            <a:ext cx="93613" cy="113964"/>
          </a:xfrm>
          <a:custGeom>
            <a:rect b="b" l="l" r="r" t="t"/>
            <a:pathLst>
              <a:path extrusionOk="0" h="4799" w="3942">
                <a:moveTo>
                  <a:pt x="2691" y="0"/>
                </a:moveTo>
                <a:lnTo>
                  <a:pt x="0" y="4048"/>
                </a:lnTo>
                <a:cubicBezTo>
                  <a:pt x="369" y="4287"/>
                  <a:pt x="715" y="4549"/>
                  <a:pt x="1072" y="4799"/>
                </a:cubicBezTo>
                <a:lnTo>
                  <a:pt x="3941" y="870"/>
                </a:lnTo>
                <a:cubicBezTo>
                  <a:pt x="3525" y="572"/>
                  <a:pt x="3120" y="274"/>
                  <a:pt x="2691"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70"/>
          <p:cNvSpPr/>
          <p:nvPr/>
        </p:nvSpPr>
        <p:spPr>
          <a:xfrm>
            <a:off x="5043371" y="2111402"/>
            <a:ext cx="100974" cy="109452"/>
          </a:xfrm>
          <a:custGeom>
            <a:rect b="b" l="l" r="r" t="t"/>
            <a:pathLst>
              <a:path extrusionOk="0" h="4609" w="4252">
                <a:moveTo>
                  <a:pt x="3108" y="1"/>
                </a:moveTo>
                <a:lnTo>
                  <a:pt x="1" y="3751"/>
                </a:lnTo>
                <a:lnTo>
                  <a:pt x="989" y="4608"/>
                </a:lnTo>
                <a:lnTo>
                  <a:pt x="4251" y="1001"/>
                </a:lnTo>
                <a:lnTo>
                  <a:pt x="310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70"/>
          <p:cNvSpPr/>
          <p:nvPr/>
        </p:nvSpPr>
        <p:spPr>
          <a:xfrm>
            <a:off x="5100769" y="2172480"/>
            <a:ext cx="107196" cy="103515"/>
          </a:xfrm>
          <a:custGeom>
            <a:rect b="b" l="l" r="r" t="t"/>
            <a:pathLst>
              <a:path extrusionOk="0" h="4359" w="4514">
                <a:moveTo>
                  <a:pt x="3465" y="0"/>
                </a:moveTo>
                <a:lnTo>
                  <a:pt x="1" y="3406"/>
                </a:lnTo>
                <a:cubicBezTo>
                  <a:pt x="298" y="3715"/>
                  <a:pt x="596" y="4025"/>
                  <a:pt x="894" y="4358"/>
                </a:cubicBezTo>
                <a:lnTo>
                  <a:pt x="4513" y="1096"/>
                </a:lnTo>
                <a:cubicBezTo>
                  <a:pt x="4168" y="727"/>
                  <a:pt x="3811" y="369"/>
                  <a:pt x="3465"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70"/>
          <p:cNvSpPr/>
          <p:nvPr/>
        </p:nvSpPr>
        <p:spPr>
          <a:xfrm>
            <a:off x="5151945" y="2240042"/>
            <a:ext cx="112278" cy="96462"/>
          </a:xfrm>
          <a:custGeom>
            <a:rect b="b" l="l" r="r" t="t"/>
            <a:pathLst>
              <a:path extrusionOk="0" h="4062" w="4728">
                <a:moveTo>
                  <a:pt x="3811" y="1"/>
                </a:moveTo>
                <a:lnTo>
                  <a:pt x="1" y="3013"/>
                </a:lnTo>
                <a:cubicBezTo>
                  <a:pt x="275" y="3359"/>
                  <a:pt x="548" y="3692"/>
                  <a:pt x="798" y="4061"/>
                </a:cubicBezTo>
                <a:lnTo>
                  <a:pt x="4727" y="1204"/>
                </a:lnTo>
                <a:cubicBezTo>
                  <a:pt x="4442" y="787"/>
                  <a:pt x="4120" y="394"/>
                  <a:pt x="3811"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70"/>
          <p:cNvSpPr/>
          <p:nvPr/>
        </p:nvSpPr>
        <p:spPr>
          <a:xfrm>
            <a:off x="5197184" y="2312994"/>
            <a:ext cx="116244" cy="88816"/>
          </a:xfrm>
          <a:custGeom>
            <a:rect b="b" l="l" r="r" t="t"/>
            <a:pathLst>
              <a:path extrusionOk="0" h="3740" w="4895">
                <a:moveTo>
                  <a:pt x="4108" y="1"/>
                </a:moveTo>
                <a:lnTo>
                  <a:pt x="1" y="2620"/>
                </a:lnTo>
                <a:lnTo>
                  <a:pt x="358" y="3168"/>
                </a:lnTo>
                <a:lnTo>
                  <a:pt x="679" y="3739"/>
                </a:lnTo>
                <a:lnTo>
                  <a:pt x="4894" y="1299"/>
                </a:lnTo>
                <a:lnTo>
                  <a:pt x="4513" y="644"/>
                </a:lnTo>
                <a:lnTo>
                  <a:pt x="410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70"/>
          <p:cNvSpPr/>
          <p:nvPr/>
        </p:nvSpPr>
        <p:spPr>
          <a:xfrm>
            <a:off x="5235370" y="2391313"/>
            <a:ext cx="118761" cy="79768"/>
          </a:xfrm>
          <a:custGeom>
            <a:rect b="b" l="l" r="r" t="t"/>
            <a:pathLst>
              <a:path extrusionOk="0" h="3359" w="5001">
                <a:moveTo>
                  <a:pt x="4358" y="1"/>
                </a:moveTo>
                <a:lnTo>
                  <a:pt x="0" y="2168"/>
                </a:lnTo>
                <a:cubicBezTo>
                  <a:pt x="214" y="2549"/>
                  <a:pt x="381" y="2965"/>
                  <a:pt x="560" y="3358"/>
                </a:cubicBezTo>
                <a:lnTo>
                  <a:pt x="5001" y="1370"/>
                </a:lnTo>
                <a:cubicBezTo>
                  <a:pt x="4798" y="918"/>
                  <a:pt x="4596" y="453"/>
                  <a:pt x="4358"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70"/>
          <p:cNvSpPr/>
          <p:nvPr/>
        </p:nvSpPr>
        <p:spPr>
          <a:xfrm>
            <a:off x="5266455" y="2473883"/>
            <a:ext cx="120186" cy="69865"/>
          </a:xfrm>
          <a:custGeom>
            <a:rect b="b" l="l" r="r" t="t"/>
            <a:pathLst>
              <a:path extrusionOk="0" h="2942" w="5061">
                <a:moveTo>
                  <a:pt x="4561" y="0"/>
                </a:moveTo>
                <a:lnTo>
                  <a:pt x="1" y="1703"/>
                </a:lnTo>
                <a:cubicBezTo>
                  <a:pt x="155" y="2108"/>
                  <a:pt x="286" y="2525"/>
                  <a:pt x="429" y="2941"/>
                </a:cubicBezTo>
                <a:lnTo>
                  <a:pt x="5061" y="1429"/>
                </a:lnTo>
                <a:cubicBezTo>
                  <a:pt x="4894" y="953"/>
                  <a:pt x="4739" y="477"/>
                  <a:pt x="4561"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70"/>
          <p:cNvSpPr/>
          <p:nvPr/>
        </p:nvSpPr>
        <p:spPr>
          <a:xfrm>
            <a:off x="5289918" y="2559826"/>
            <a:ext cx="119925" cy="58846"/>
          </a:xfrm>
          <a:custGeom>
            <a:rect b="b" l="l" r="r" t="t"/>
            <a:pathLst>
              <a:path extrusionOk="0" h="2478" w="5050">
                <a:moveTo>
                  <a:pt x="4704" y="1"/>
                </a:moveTo>
                <a:lnTo>
                  <a:pt x="1" y="1203"/>
                </a:lnTo>
                <a:lnTo>
                  <a:pt x="287" y="2477"/>
                </a:lnTo>
                <a:lnTo>
                  <a:pt x="5049" y="1477"/>
                </a:lnTo>
                <a:lnTo>
                  <a:pt x="4704"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70"/>
          <p:cNvSpPr/>
          <p:nvPr/>
        </p:nvSpPr>
        <p:spPr>
          <a:xfrm>
            <a:off x="5305187" y="2648048"/>
            <a:ext cx="118785" cy="47519"/>
          </a:xfrm>
          <a:custGeom>
            <a:rect b="b" l="l" r="r" t="t"/>
            <a:pathLst>
              <a:path extrusionOk="0" h="2001" w="5002">
                <a:moveTo>
                  <a:pt x="4811" y="1"/>
                </a:moveTo>
                <a:lnTo>
                  <a:pt x="1" y="703"/>
                </a:lnTo>
                <a:lnTo>
                  <a:pt x="156" y="2001"/>
                </a:lnTo>
                <a:lnTo>
                  <a:pt x="5001" y="1501"/>
                </a:lnTo>
                <a:lnTo>
                  <a:pt x="481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70"/>
          <p:cNvSpPr/>
          <p:nvPr/>
        </p:nvSpPr>
        <p:spPr>
          <a:xfrm>
            <a:off x="5312264" y="2737409"/>
            <a:ext cx="116220" cy="35930"/>
          </a:xfrm>
          <a:custGeom>
            <a:rect b="b" l="l" r="r" t="t"/>
            <a:pathLst>
              <a:path extrusionOk="0" h="1513" w="4894">
                <a:moveTo>
                  <a:pt x="4858" y="0"/>
                </a:moveTo>
                <a:lnTo>
                  <a:pt x="1" y="202"/>
                </a:lnTo>
                <a:lnTo>
                  <a:pt x="36" y="1512"/>
                </a:lnTo>
                <a:lnTo>
                  <a:pt x="4894" y="1512"/>
                </a:lnTo>
                <a:lnTo>
                  <a:pt x="4858"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70"/>
          <p:cNvSpPr/>
          <p:nvPr/>
        </p:nvSpPr>
        <p:spPr>
          <a:xfrm>
            <a:off x="5308868" y="2820241"/>
            <a:ext cx="117930" cy="43007"/>
          </a:xfrm>
          <a:custGeom>
            <a:rect b="b" l="l" r="r" t="t"/>
            <a:pathLst>
              <a:path extrusionOk="0" h="1811" w="4966">
                <a:moveTo>
                  <a:pt x="108" y="1"/>
                </a:moveTo>
                <a:lnTo>
                  <a:pt x="1" y="1310"/>
                </a:lnTo>
                <a:lnTo>
                  <a:pt x="4846" y="1810"/>
                </a:lnTo>
                <a:lnTo>
                  <a:pt x="4966" y="298"/>
                </a:lnTo>
                <a:lnTo>
                  <a:pt x="10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70"/>
          <p:cNvSpPr/>
          <p:nvPr/>
        </p:nvSpPr>
        <p:spPr>
          <a:xfrm>
            <a:off x="5296995" y="2897420"/>
            <a:ext cx="119331" cy="54596"/>
          </a:xfrm>
          <a:custGeom>
            <a:rect b="b" l="l" r="r" t="t"/>
            <a:pathLst>
              <a:path extrusionOk="0" h="2299" w="5025">
                <a:moveTo>
                  <a:pt x="239" y="1"/>
                </a:moveTo>
                <a:cubicBezTo>
                  <a:pt x="155" y="430"/>
                  <a:pt x="96" y="870"/>
                  <a:pt x="1" y="1287"/>
                </a:cubicBezTo>
                <a:lnTo>
                  <a:pt x="4751" y="2299"/>
                </a:lnTo>
                <a:cubicBezTo>
                  <a:pt x="4858" y="1811"/>
                  <a:pt x="4942" y="1311"/>
                  <a:pt x="5025" y="811"/>
                </a:cubicBezTo>
                <a:lnTo>
                  <a:pt x="239"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70"/>
          <p:cNvSpPr/>
          <p:nvPr/>
        </p:nvSpPr>
        <p:spPr>
          <a:xfrm>
            <a:off x="5276643" y="2973483"/>
            <a:ext cx="120186" cy="65353"/>
          </a:xfrm>
          <a:custGeom>
            <a:rect b="b" l="l" r="r" t="t"/>
            <a:pathLst>
              <a:path extrusionOk="0" h="2752" w="5061">
                <a:moveTo>
                  <a:pt x="381" y="1"/>
                </a:moveTo>
                <a:cubicBezTo>
                  <a:pt x="250" y="417"/>
                  <a:pt x="155" y="846"/>
                  <a:pt x="0" y="1251"/>
                </a:cubicBezTo>
                <a:lnTo>
                  <a:pt x="4632" y="2751"/>
                </a:lnTo>
                <a:cubicBezTo>
                  <a:pt x="4799" y="2275"/>
                  <a:pt x="4918" y="1787"/>
                  <a:pt x="5060" y="1299"/>
                </a:cubicBezTo>
                <a:lnTo>
                  <a:pt x="38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70"/>
          <p:cNvSpPr/>
          <p:nvPr/>
        </p:nvSpPr>
        <p:spPr>
          <a:xfrm>
            <a:off x="5248645" y="3047006"/>
            <a:ext cx="119355" cy="75802"/>
          </a:xfrm>
          <a:custGeom>
            <a:rect b="b" l="l" r="r" t="t"/>
            <a:pathLst>
              <a:path extrusionOk="0" h="3192" w="5026">
                <a:moveTo>
                  <a:pt x="513" y="0"/>
                </a:moveTo>
                <a:cubicBezTo>
                  <a:pt x="358" y="417"/>
                  <a:pt x="191" y="822"/>
                  <a:pt x="1" y="1215"/>
                </a:cubicBezTo>
                <a:lnTo>
                  <a:pt x="4430" y="3191"/>
                </a:lnTo>
                <a:cubicBezTo>
                  <a:pt x="4656" y="2727"/>
                  <a:pt x="4846" y="2263"/>
                  <a:pt x="5025" y="1786"/>
                </a:cubicBezTo>
                <a:lnTo>
                  <a:pt x="513"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70"/>
          <p:cNvSpPr/>
          <p:nvPr/>
        </p:nvSpPr>
        <p:spPr>
          <a:xfrm>
            <a:off x="5213308" y="3117678"/>
            <a:ext cx="117360" cy="85135"/>
          </a:xfrm>
          <a:custGeom>
            <a:rect b="b" l="l" r="r" t="t"/>
            <a:pathLst>
              <a:path extrusionOk="0" h="3585" w="4942">
                <a:moveTo>
                  <a:pt x="631" y="1"/>
                </a:moveTo>
                <a:cubicBezTo>
                  <a:pt x="453" y="406"/>
                  <a:pt x="215" y="775"/>
                  <a:pt x="0" y="1156"/>
                </a:cubicBezTo>
                <a:lnTo>
                  <a:pt x="4215" y="3585"/>
                </a:lnTo>
                <a:cubicBezTo>
                  <a:pt x="4465" y="3156"/>
                  <a:pt x="4715" y="2704"/>
                  <a:pt x="4941" y="2263"/>
                </a:cubicBezTo>
                <a:lnTo>
                  <a:pt x="63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70"/>
          <p:cNvSpPr/>
          <p:nvPr/>
        </p:nvSpPr>
        <p:spPr>
          <a:xfrm>
            <a:off x="5170895" y="3184979"/>
            <a:ext cx="113964" cy="93328"/>
          </a:xfrm>
          <a:custGeom>
            <a:rect b="b" l="l" r="r" t="t"/>
            <a:pathLst>
              <a:path extrusionOk="0" h="3930" w="4799">
                <a:moveTo>
                  <a:pt x="750" y="1"/>
                </a:moveTo>
                <a:cubicBezTo>
                  <a:pt x="512" y="358"/>
                  <a:pt x="250" y="715"/>
                  <a:pt x="0" y="1072"/>
                </a:cubicBezTo>
                <a:lnTo>
                  <a:pt x="3929" y="3930"/>
                </a:lnTo>
                <a:cubicBezTo>
                  <a:pt x="4215" y="3513"/>
                  <a:pt x="4525" y="3108"/>
                  <a:pt x="4799" y="2691"/>
                </a:cubicBezTo>
                <a:lnTo>
                  <a:pt x="750"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70"/>
          <p:cNvSpPr/>
          <p:nvPr/>
        </p:nvSpPr>
        <p:spPr>
          <a:xfrm>
            <a:off x="5121976" y="3247458"/>
            <a:ext cx="109452" cy="100689"/>
          </a:xfrm>
          <a:custGeom>
            <a:rect b="b" l="l" r="r" t="t"/>
            <a:pathLst>
              <a:path extrusionOk="0" h="4240" w="4609">
                <a:moveTo>
                  <a:pt x="858" y="1"/>
                </a:moveTo>
                <a:lnTo>
                  <a:pt x="1" y="989"/>
                </a:lnTo>
                <a:lnTo>
                  <a:pt x="3620" y="4239"/>
                </a:lnTo>
                <a:lnTo>
                  <a:pt x="4608" y="3096"/>
                </a:lnTo>
                <a:lnTo>
                  <a:pt x="85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70"/>
          <p:cNvSpPr/>
          <p:nvPr/>
        </p:nvSpPr>
        <p:spPr>
          <a:xfrm>
            <a:off x="5066834" y="3304571"/>
            <a:ext cx="103515" cy="107196"/>
          </a:xfrm>
          <a:custGeom>
            <a:rect b="b" l="l" r="r" t="t"/>
            <a:pathLst>
              <a:path extrusionOk="0" h="4514" w="4359">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70"/>
          <p:cNvSpPr/>
          <p:nvPr/>
        </p:nvSpPr>
        <p:spPr>
          <a:xfrm>
            <a:off x="5006325" y="3356032"/>
            <a:ext cx="96724" cy="112278"/>
          </a:xfrm>
          <a:custGeom>
            <a:rect b="b" l="l" r="r" t="t"/>
            <a:pathLst>
              <a:path extrusionOk="0" h="4728" w="4073">
                <a:moveTo>
                  <a:pt x="1049" y="1"/>
                </a:moveTo>
                <a:cubicBezTo>
                  <a:pt x="703" y="263"/>
                  <a:pt x="370" y="549"/>
                  <a:pt x="1" y="799"/>
                </a:cubicBezTo>
                <a:lnTo>
                  <a:pt x="2870" y="4728"/>
                </a:lnTo>
                <a:cubicBezTo>
                  <a:pt x="3287" y="4442"/>
                  <a:pt x="3668" y="4120"/>
                  <a:pt x="4073" y="3811"/>
                </a:cubicBezTo>
                <a:lnTo>
                  <a:pt x="1049"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70"/>
          <p:cNvSpPr/>
          <p:nvPr/>
        </p:nvSpPr>
        <p:spPr>
          <a:xfrm>
            <a:off x="4941020" y="3401271"/>
            <a:ext cx="88816" cy="115959"/>
          </a:xfrm>
          <a:custGeom>
            <a:rect b="b" l="l" r="r" t="t"/>
            <a:pathLst>
              <a:path extrusionOk="0" h="4883" w="3740">
                <a:moveTo>
                  <a:pt x="1132" y="1"/>
                </a:moveTo>
                <a:lnTo>
                  <a:pt x="572" y="346"/>
                </a:lnTo>
                <a:lnTo>
                  <a:pt x="1" y="680"/>
                </a:lnTo>
                <a:lnTo>
                  <a:pt x="2441" y="4882"/>
                </a:lnTo>
                <a:lnTo>
                  <a:pt x="3096" y="4513"/>
                </a:lnTo>
                <a:lnTo>
                  <a:pt x="3739" y="4097"/>
                </a:lnTo>
                <a:lnTo>
                  <a:pt x="1132"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70"/>
          <p:cNvSpPr/>
          <p:nvPr/>
        </p:nvSpPr>
        <p:spPr>
          <a:xfrm>
            <a:off x="4871748" y="3439457"/>
            <a:ext cx="79768" cy="118761"/>
          </a:xfrm>
          <a:custGeom>
            <a:rect b="b" l="l" r="r" t="t"/>
            <a:pathLst>
              <a:path extrusionOk="0" h="5001" w="3359">
                <a:moveTo>
                  <a:pt x="1191" y="0"/>
                </a:moveTo>
                <a:cubicBezTo>
                  <a:pt x="810" y="215"/>
                  <a:pt x="405" y="369"/>
                  <a:pt x="1" y="560"/>
                </a:cubicBezTo>
                <a:lnTo>
                  <a:pt x="1989" y="5001"/>
                </a:lnTo>
                <a:cubicBezTo>
                  <a:pt x="2453" y="4786"/>
                  <a:pt x="2918" y="4596"/>
                  <a:pt x="3358" y="4358"/>
                </a:cubicBezTo>
                <a:lnTo>
                  <a:pt x="1191"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70"/>
          <p:cNvSpPr/>
          <p:nvPr/>
        </p:nvSpPr>
        <p:spPr>
          <a:xfrm>
            <a:off x="4799366" y="3470542"/>
            <a:ext cx="69580" cy="119925"/>
          </a:xfrm>
          <a:custGeom>
            <a:rect b="b" l="l" r="r" t="t"/>
            <a:pathLst>
              <a:path extrusionOk="0" h="5050" w="2930">
                <a:moveTo>
                  <a:pt x="1239" y="1"/>
                </a:moveTo>
                <a:cubicBezTo>
                  <a:pt x="822" y="156"/>
                  <a:pt x="405" y="275"/>
                  <a:pt x="1" y="430"/>
                </a:cubicBezTo>
                <a:lnTo>
                  <a:pt x="1501" y="5049"/>
                </a:lnTo>
                <a:cubicBezTo>
                  <a:pt x="1977" y="4882"/>
                  <a:pt x="2453" y="4740"/>
                  <a:pt x="2930" y="4561"/>
                </a:cubicBezTo>
                <a:lnTo>
                  <a:pt x="1239"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0"/>
          <p:cNvSpPr/>
          <p:nvPr/>
        </p:nvSpPr>
        <p:spPr>
          <a:xfrm>
            <a:off x="4724157" y="3493744"/>
            <a:ext cx="59108" cy="120186"/>
          </a:xfrm>
          <a:custGeom>
            <a:rect b="b" l="l" r="r" t="t"/>
            <a:pathLst>
              <a:path extrusionOk="0" h="5061" w="2489">
                <a:moveTo>
                  <a:pt x="1274" y="0"/>
                </a:moveTo>
                <a:lnTo>
                  <a:pt x="1" y="298"/>
                </a:lnTo>
                <a:lnTo>
                  <a:pt x="1001" y="5060"/>
                </a:lnTo>
                <a:lnTo>
                  <a:pt x="2489" y="4715"/>
                </a:lnTo>
                <a:lnTo>
                  <a:pt x="1274"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70"/>
          <p:cNvSpPr/>
          <p:nvPr/>
        </p:nvSpPr>
        <p:spPr>
          <a:xfrm>
            <a:off x="4647263" y="3509013"/>
            <a:ext cx="47804" cy="118761"/>
          </a:xfrm>
          <a:custGeom>
            <a:rect b="b" l="l" r="r" t="t"/>
            <a:pathLst>
              <a:path extrusionOk="0" h="5001" w="2013">
                <a:moveTo>
                  <a:pt x="1298" y="0"/>
                </a:moveTo>
                <a:lnTo>
                  <a:pt x="0" y="167"/>
                </a:lnTo>
                <a:lnTo>
                  <a:pt x="500" y="5001"/>
                </a:lnTo>
                <a:lnTo>
                  <a:pt x="2012" y="4810"/>
                </a:lnTo>
                <a:lnTo>
                  <a:pt x="1298"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70"/>
          <p:cNvSpPr/>
          <p:nvPr/>
        </p:nvSpPr>
        <p:spPr>
          <a:xfrm>
            <a:off x="4569490" y="3516066"/>
            <a:ext cx="35930" cy="116529"/>
          </a:xfrm>
          <a:custGeom>
            <a:rect b="b" l="l" r="r" t="t"/>
            <a:pathLst>
              <a:path extrusionOk="0" h="4907" w="1513">
                <a:moveTo>
                  <a:pt x="1310" y="1"/>
                </a:moveTo>
                <a:lnTo>
                  <a:pt x="1" y="36"/>
                </a:lnTo>
                <a:lnTo>
                  <a:pt x="1" y="4906"/>
                </a:lnTo>
                <a:lnTo>
                  <a:pt x="1513" y="4870"/>
                </a:lnTo>
                <a:lnTo>
                  <a:pt x="1310"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0"/>
          <p:cNvSpPr/>
          <p:nvPr/>
        </p:nvSpPr>
        <p:spPr>
          <a:xfrm>
            <a:off x="4479582" y="3512955"/>
            <a:ext cx="43292" cy="117645"/>
          </a:xfrm>
          <a:custGeom>
            <a:rect b="b" l="l" r="r" t="t"/>
            <a:pathLst>
              <a:path extrusionOk="0" h="4954" w="1823">
                <a:moveTo>
                  <a:pt x="513" y="1"/>
                </a:moveTo>
                <a:lnTo>
                  <a:pt x="1" y="4835"/>
                </a:lnTo>
                <a:lnTo>
                  <a:pt x="1513" y="4954"/>
                </a:lnTo>
                <a:lnTo>
                  <a:pt x="1822" y="108"/>
                </a:lnTo>
                <a:lnTo>
                  <a:pt x="51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0"/>
          <p:cNvSpPr/>
          <p:nvPr/>
        </p:nvSpPr>
        <p:spPr>
          <a:xfrm>
            <a:off x="4390814" y="3500797"/>
            <a:ext cx="54572" cy="119640"/>
          </a:xfrm>
          <a:custGeom>
            <a:rect b="b" l="l" r="r" t="t"/>
            <a:pathLst>
              <a:path extrusionOk="0" h="5038" w="2298">
                <a:moveTo>
                  <a:pt x="1012" y="1"/>
                </a:moveTo>
                <a:lnTo>
                  <a:pt x="0" y="4763"/>
                </a:lnTo>
                <a:cubicBezTo>
                  <a:pt x="500" y="4870"/>
                  <a:pt x="1000" y="4942"/>
                  <a:pt x="1488" y="5037"/>
                </a:cubicBezTo>
                <a:lnTo>
                  <a:pt x="2298" y="239"/>
                </a:lnTo>
                <a:cubicBezTo>
                  <a:pt x="1869" y="156"/>
                  <a:pt x="1441" y="96"/>
                  <a:pt x="1012"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70"/>
          <p:cNvSpPr/>
          <p:nvPr/>
        </p:nvSpPr>
        <p:spPr>
          <a:xfrm>
            <a:off x="4303993" y="3480730"/>
            <a:ext cx="65638" cy="120186"/>
          </a:xfrm>
          <a:custGeom>
            <a:rect b="b" l="l" r="r" t="t"/>
            <a:pathLst>
              <a:path extrusionOk="0" h="5061" w="2764">
                <a:moveTo>
                  <a:pt x="1501" y="1"/>
                </a:moveTo>
                <a:lnTo>
                  <a:pt x="1" y="4620"/>
                </a:lnTo>
                <a:cubicBezTo>
                  <a:pt x="477" y="4799"/>
                  <a:pt x="965" y="4906"/>
                  <a:pt x="1453" y="5061"/>
                </a:cubicBezTo>
                <a:lnTo>
                  <a:pt x="2763" y="370"/>
                </a:lnTo>
                <a:cubicBezTo>
                  <a:pt x="2334" y="251"/>
                  <a:pt x="1918" y="143"/>
                  <a:pt x="1501"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70"/>
          <p:cNvSpPr/>
          <p:nvPr/>
        </p:nvSpPr>
        <p:spPr>
          <a:xfrm>
            <a:off x="4220022" y="3452732"/>
            <a:ext cx="75802" cy="119355"/>
          </a:xfrm>
          <a:custGeom>
            <a:rect b="b" l="l" r="r" t="t"/>
            <a:pathLst>
              <a:path extrusionOk="0" h="5026" w="3192">
                <a:moveTo>
                  <a:pt x="1977" y="1"/>
                </a:moveTo>
                <a:lnTo>
                  <a:pt x="1" y="4430"/>
                </a:lnTo>
                <a:cubicBezTo>
                  <a:pt x="465" y="4656"/>
                  <a:pt x="929" y="4847"/>
                  <a:pt x="1406" y="5025"/>
                </a:cubicBezTo>
                <a:lnTo>
                  <a:pt x="3192" y="501"/>
                </a:lnTo>
                <a:cubicBezTo>
                  <a:pt x="2787" y="358"/>
                  <a:pt x="2382" y="191"/>
                  <a:pt x="1977"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70"/>
          <p:cNvSpPr/>
          <p:nvPr/>
        </p:nvSpPr>
        <p:spPr>
          <a:xfrm>
            <a:off x="4140016" y="3417395"/>
            <a:ext cx="85111" cy="117360"/>
          </a:xfrm>
          <a:custGeom>
            <a:rect b="b" l="l" r="r" t="t"/>
            <a:pathLst>
              <a:path extrusionOk="0" h="4942" w="3584">
                <a:moveTo>
                  <a:pt x="2429" y="1"/>
                </a:moveTo>
                <a:lnTo>
                  <a:pt x="0" y="4203"/>
                </a:lnTo>
                <a:cubicBezTo>
                  <a:pt x="429" y="4453"/>
                  <a:pt x="869" y="4715"/>
                  <a:pt x="1322" y="4942"/>
                </a:cubicBezTo>
                <a:lnTo>
                  <a:pt x="3584" y="632"/>
                </a:lnTo>
                <a:cubicBezTo>
                  <a:pt x="3179" y="441"/>
                  <a:pt x="2810" y="215"/>
                  <a:pt x="2429"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70"/>
          <p:cNvSpPr/>
          <p:nvPr/>
        </p:nvSpPr>
        <p:spPr>
          <a:xfrm>
            <a:off x="4064523" y="3374982"/>
            <a:ext cx="93613" cy="113964"/>
          </a:xfrm>
          <a:custGeom>
            <a:rect b="b" l="l" r="r" t="t"/>
            <a:pathLst>
              <a:path extrusionOk="0" h="4799" w="3942">
                <a:moveTo>
                  <a:pt x="2858" y="1"/>
                </a:moveTo>
                <a:lnTo>
                  <a:pt x="0" y="3930"/>
                </a:lnTo>
                <a:cubicBezTo>
                  <a:pt x="417" y="4215"/>
                  <a:pt x="822" y="4525"/>
                  <a:pt x="1238" y="4799"/>
                </a:cubicBezTo>
                <a:lnTo>
                  <a:pt x="3941" y="751"/>
                </a:lnTo>
                <a:cubicBezTo>
                  <a:pt x="3572" y="513"/>
                  <a:pt x="3227" y="251"/>
                  <a:pt x="2858"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70"/>
          <p:cNvSpPr/>
          <p:nvPr/>
        </p:nvSpPr>
        <p:spPr>
          <a:xfrm>
            <a:off x="3994682" y="3326063"/>
            <a:ext cx="100951" cy="109167"/>
          </a:xfrm>
          <a:custGeom>
            <a:rect b="b" l="l" r="r" t="t"/>
            <a:pathLst>
              <a:path extrusionOk="0" h="4597" w="4251">
                <a:moveTo>
                  <a:pt x="3251" y="1"/>
                </a:moveTo>
                <a:lnTo>
                  <a:pt x="0" y="3608"/>
                </a:lnTo>
                <a:lnTo>
                  <a:pt x="1143" y="4597"/>
                </a:lnTo>
                <a:lnTo>
                  <a:pt x="4251" y="858"/>
                </a:lnTo>
                <a:lnTo>
                  <a:pt x="325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70"/>
          <p:cNvSpPr/>
          <p:nvPr/>
        </p:nvSpPr>
        <p:spPr>
          <a:xfrm>
            <a:off x="3930777" y="3270945"/>
            <a:ext cx="107457" cy="103492"/>
          </a:xfrm>
          <a:custGeom>
            <a:rect b="b" l="l" r="r" t="t"/>
            <a:pathLst>
              <a:path extrusionOk="0" h="4358" w="4525">
                <a:moveTo>
                  <a:pt x="3632" y="0"/>
                </a:moveTo>
                <a:lnTo>
                  <a:pt x="1" y="3250"/>
                </a:lnTo>
                <a:cubicBezTo>
                  <a:pt x="346" y="3631"/>
                  <a:pt x="703" y="3989"/>
                  <a:pt x="1048" y="4358"/>
                </a:cubicBezTo>
                <a:lnTo>
                  <a:pt x="4525" y="953"/>
                </a:lnTo>
                <a:cubicBezTo>
                  <a:pt x="4227" y="631"/>
                  <a:pt x="3930" y="322"/>
                  <a:pt x="3632"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70"/>
          <p:cNvSpPr/>
          <p:nvPr/>
        </p:nvSpPr>
        <p:spPr>
          <a:xfrm>
            <a:off x="3874519" y="3210436"/>
            <a:ext cx="112254" cy="96439"/>
          </a:xfrm>
          <a:custGeom>
            <a:rect b="b" l="l" r="r" t="t"/>
            <a:pathLst>
              <a:path extrusionOk="0" h="4061" w="4727">
                <a:moveTo>
                  <a:pt x="3929" y="0"/>
                </a:moveTo>
                <a:lnTo>
                  <a:pt x="0" y="2858"/>
                </a:lnTo>
                <a:cubicBezTo>
                  <a:pt x="286" y="3274"/>
                  <a:pt x="607" y="3667"/>
                  <a:pt x="917" y="4060"/>
                </a:cubicBezTo>
                <a:lnTo>
                  <a:pt x="4727" y="1036"/>
                </a:lnTo>
                <a:cubicBezTo>
                  <a:pt x="4465" y="691"/>
                  <a:pt x="4179" y="357"/>
                  <a:pt x="3929"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70"/>
          <p:cNvSpPr/>
          <p:nvPr/>
        </p:nvSpPr>
        <p:spPr>
          <a:xfrm>
            <a:off x="3825600" y="3145107"/>
            <a:ext cx="116220" cy="88531"/>
          </a:xfrm>
          <a:custGeom>
            <a:rect b="b" l="l" r="r" t="t"/>
            <a:pathLst>
              <a:path extrusionOk="0" h="3728" w="4894">
                <a:moveTo>
                  <a:pt x="4203" y="1"/>
                </a:moveTo>
                <a:lnTo>
                  <a:pt x="0" y="2430"/>
                </a:lnTo>
                <a:lnTo>
                  <a:pt x="381" y="3096"/>
                </a:lnTo>
                <a:lnTo>
                  <a:pt x="786" y="3727"/>
                </a:lnTo>
                <a:lnTo>
                  <a:pt x="4894" y="1120"/>
                </a:lnTo>
                <a:lnTo>
                  <a:pt x="4537" y="572"/>
                </a:lnTo>
                <a:lnTo>
                  <a:pt x="4203"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70"/>
          <p:cNvSpPr/>
          <p:nvPr/>
        </p:nvSpPr>
        <p:spPr>
          <a:xfrm>
            <a:off x="3784611" y="3075835"/>
            <a:ext cx="118761" cy="79768"/>
          </a:xfrm>
          <a:custGeom>
            <a:rect b="b" l="l" r="r" t="t"/>
            <a:pathLst>
              <a:path extrusionOk="0" h="3359" w="5001">
                <a:moveTo>
                  <a:pt x="4441" y="1"/>
                </a:moveTo>
                <a:lnTo>
                  <a:pt x="0" y="1977"/>
                </a:lnTo>
                <a:cubicBezTo>
                  <a:pt x="214" y="2442"/>
                  <a:pt x="405" y="2906"/>
                  <a:pt x="643" y="3358"/>
                </a:cubicBezTo>
                <a:lnTo>
                  <a:pt x="5001" y="1191"/>
                </a:lnTo>
                <a:cubicBezTo>
                  <a:pt x="4798" y="799"/>
                  <a:pt x="4632" y="394"/>
                  <a:pt x="4441"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70"/>
          <p:cNvSpPr/>
          <p:nvPr/>
        </p:nvSpPr>
        <p:spPr>
          <a:xfrm>
            <a:off x="3752362" y="3003168"/>
            <a:ext cx="119901" cy="69865"/>
          </a:xfrm>
          <a:custGeom>
            <a:rect b="b" l="l" r="r" t="t"/>
            <a:pathLst>
              <a:path extrusionOk="0" h="2942" w="5049">
                <a:moveTo>
                  <a:pt x="4632" y="1"/>
                </a:moveTo>
                <a:lnTo>
                  <a:pt x="1" y="1501"/>
                </a:lnTo>
                <a:cubicBezTo>
                  <a:pt x="167" y="1977"/>
                  <a:pt x="322" y="2465"/>
                  <a:pt x="501" y="2942"/>
                </a:cubicBezTo>
                <a:lnTo>
                  <a:pt x="5049" y="1239"/>
                </a:lnTo>
                <a:cubicBezTo>
                  <a:pt x="4894" y="834"/>
                  <a:pt x="4775" y="418"/>
                  <a:pt x="4632"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70"/>
          <p:cNvSpPr/>
          <p:nvPr/>
        </p:nvSpPr>
        <p:spPr>
          <a:xfrm>
            <a:off x="3729185" y="2927959"/>
            <a:ext cx="119901" cy="59131"/>
          </a:xfrm>
          <a:custGeom>
            <a:rect b="b" l="l" r="r" t="t"/>
            <a:pathLst>
              <a:path extrusionOk="0" h="2490" w="5049">
                <a:moveTo>
                  <a:pt x="4751" y="1"/>
                </a:moveTo>
                <a:lnTo>
                  <a:pt x="0" y="1013"/>
                </a:lnTo>
                <a:lnTo>
                  <a:pt x="334" y="2489"/>
                </a:lnTo>
                <a:lnTo>
                  <a:pt x="5049" y="1287"/>
                </a:lnTo>
                <a:lnTo>
                  <a:pt x="4751"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70"/>
          <p:cNvSpPr/>
          <p:nvPr/>
        </p:nvSpPr>
        <p:spPr>
          <a:xfrm>
            <a:off x="3715055" y="2851350"/>
            <a:ext cx="118761" cy="47519"/>
          </a:xfrm>
          <a:custGeom>
            <a:rect b="b" l="l" r="r" t="t"/>
            <a:pathLst>
              <a:path extrusionOk="0" h="2001" w="5001">
                <a:moveTo>
                  <a:pt x="4834" y="0"/>
                </a:moveTo>
                <a:lnTo>
                  <a:pt x="0" y="500"/>
                </a:lnTo>
                <a:lnTo>
                  <a:pt x="191" y="2000"/>
                </a:lnTo>
                <a:lnTo>
                  <a:pt x="5001" y="1298"/>
                </a:lnTo>
                <a:lnTo>
                  <a:pt x="4834"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70"/>
          <p:cNvSpPr/>
          <p:nvPr/>
        </p:nvSpPr>
        <p:spPr>
          <a:xfrm>
            <a:off x="3710519" y="2773316"/>
            <a:ext cx="116244" cy="35930"/>
          </a:xfrm>
          <a:custGeom>
            <a:rect b="b" l="l" r="r" t="t"/>
            <a:pathLst>
              <a:path extrusionOk="0" h="1513" w="4895">
                <a:moveTo>
                  <a:pt x="1" y="0"/>
                </a:moveTo>
                <a:lnTo>
                  <a:pt x="36" y="1512"/>
                </a:lnTo>
                <a:lnTo>
                  <a:pt x="4894" y="1310"/>
                </a:lnTo>
                <a:lnTo>
                  <a:pt x="4858"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70"/>
          <p:cNvSpPr/>
          <p:nvPr/>
        </p:nvSpPr>
        <p:spPr>
          <a:xfrm>
            <a:off x="3944907" y="2148733"/>
            <a:ext cx="1249190" cy="624607"/>
          </a:xfrm>
          <a:custGeom>
            <a:rect b="b" l="l" r="r" t="t"/>
            <a:pathLst>
              <a:path extrusionOk="0" h="26302" w="52603">
                <a:moveTo>
                  <a:pt x="26302" y="0"/>
                </a:moveTo>
                <a:cubicBezTo>
                  <a:pt x="11800" y="0"/>
                  <a:pt x="1" y="11799"/>
                  <a:pt x="1" y="26301"/>
                </a:cubicBezTo>
                <a:lnTo>
                  <a:pt x="2644" y="26301"/>
                </a:lnTo>
                <a:cubicBezTo>
                  <a:pt x="2644" y="13264"/>
                  <a:pt x="13264" y="2655"/>
                  <a:pt x="26302" y="2655"/>
                </a:cubicBezTo>
                <a:cubicBezTo>
                  <a:pt x="39339" y="2655"/>
                  <a:pt x="49948" y="13264"/>
                  <a:pt x="49948" y="26301"/>
                </a:cubicBezTo>
                <a:lnTo>
                  <a:pt x="52603" y="26301"/>
                </a:lnTo>
                <a:cubicBezTo>
                  <a:pt x="52603" y="11799"/>
                  <a:pt x="40804" y="0"/>
                  <a:pt x="26302"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70"/>
          <p:cNvSpPr/>
          <p:nvPr/>
        </p:nvSpPr>
        <p:spPr>
          <a:xfrm>
            <a:off x="3965828" y="2169654"/>
            <a:ext cx="1207347" cy="1207323"/>
          </a:xfrm>
          <a:custGeom>
            <a:rect b="b" l="l" r="r" t="t"/>
            <a:pathLst>
              <a:path extrusionOk="0" h="50840" w="50841">
                <a:moveTo>
                  <a:pt x="25421" y="893"/>
                </a:moveTo>
                <a:cubicBezTo>
                  <a:pt x="38946" y="893"/>
                  <a:pt x="49960" y="11907"/>
                  <a:pt x="49960" y="25432"/>
                </a:cubicBezTo>
                <a:cubicBezTo>
                  <a:pt x="49960" y="38958"/>
                  <a:pt x="38946" y="49971"/>
                  <a:pt x="25421" y="49971"/>
                </a:cubicBezTo>
                <a:cubicBezTo>
                  <a:pt x="11895" y="49971"/>
                  <a:pt x="894" y="38958"/>
                  <a:pt x="894" y="25420"/>
                </a:cubicBezTo>
                <a:cubicBezTo>
                  <a:pt x="894" y="11895"/>
                  <a:pt x="11895" y="893"/>
                  <a:pt x="25421" y="893"/>
                </a:cubicBezTo>
                <a:close/>
                <a:moveTo>
                  <a:pt x="25421" y="0"/>
                </a:moveTo>
                <a:cubicBezTo>
                  <a:pt x="11407" y="0"/>
                  <a:pt x="1" y="11406"/>
                  <a:pt x="1" y="25420"/>
                </a:cubicBezTo>
                <a:cubicBezTo>
                  <a:pt x="1" y="39446"/>
                  <a:pt x="11407" y="50840"/>
                  <a:pt x="25421" y="50840"/>
                </a:cubicBezTo>
                <a:cubicBezTo>
                  <a:pt x="39434" y="50840"/>
                  <a:pt x="50841" y="39434"/>
                  <a:pt x="50841" y="25420"/>
                </a:cubicBezTo>
                <a:cubicBezTo>
                  <a:pt x="50841" y="11406"/>
                  <a:pt x="39434" y="0"/>
                  <a:pt x="25421"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70"/>
          <p:cNvSpPr/>
          <p:nvPr/>
        </p:nvSpPr>
        <p:spPr>
          <a:xfrm>
            <a:off x="6119489" y="1814819"/>
            <a:ext cx="154121" cy="229876"/>
          </a:xfrm>
          <a:custGeom>
            <a:rect b="b" l="l" r="r" t="t"/>
            <a:pathLst>
              <a:path extrusionOk="0" h="9680" w="6490">
                <a:moveTo>
                  <a:pt x="2346" y="0"/>
                </a:moveTo>
                <a:lnTo>
                  <a:pt x="1" y="2607"/>
                </a:lnTo>
                <a:cubicBezTo>
                  <a:pt x="1203" y="3798"/>
                  <a:pt x="2084" y="5274"/>
                  <a:pt x="2561" y="6894"/>
                </a:cubicBezTo>
                <a:cubicBezTo>
                  <a:pt x="2823" y="7763"/>
                  <a:pt x="2966" y="8668"/>
                  <a:pt x="2977" y="9573"/>
                </a:cubicBezTo>
                <a:lnTo>
                  <a:pt x="6490" y="9680"/>
                </a:lnTo>
                <a:cubicBezTo>
                  <a:pt x="6466" y="6025"/>
                  <a:pt x="4966" y="2548"/>
                  <a:pt x="2346"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70"/>
          <p:cNvSpPr/>
          <p:nvPr/>
        </p:nvSpPr>
        <p:spPr>
          <a:xfrm>
            <a:off x="5868977" y="1723391"/>
            <a:ext cx="288152" cy="136952"/>
          </a:xfrm>
          <a:custGeom>
            <a:rect b="b" l="l" r="r" t="t"/>
            <a:pathLst>
              <a:path extrusionOk="0" h="5767" w="12134">
                <a:moveTo>
                  <a:pt x="3410" y="0"/>
                </a:moveTo>
                <a:cubicBezTo>
                  <a:pt x="2272" y="0"/>
                  <a:pt x="1128" y="143"/>
                  <a:pt x="1" y="433"/>
                </a:cubicBezTo>
                <a:lnTo>
                  <a:pt x="1001" y="3790"/>
                </a:lnTo>
                <a:cubicBezTo>
                  <a:pt x="1799" y="3597"/>
                  <a:pt x="2607" y="3501"/>
                  <a:pt x="3410" y="3501"/>
                </a:cubicBezTo>
                <a:cubicBezTo>
                  <a:pt x="5713" y="3501"/>
                  <a:pt x="7969" y="4284"/>
                  <a:pt x="9788" y="5767"/>
                </a:cubicBezTo>
                <a:lnTo>
                  <a:pt x="12133" y="3159"/>
                </a:lnTo>
                <a:cubicBezTo>
                  <a:pt x="9657" y="1094"/>
                  <a:pt x="6563" y="0"/>
                  <a:pt x="3410"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70"/>
          <p:cNvSpPr/>
          <p:nvPr/>
        </p:nvSpPr>
        <p:spPr>
          <a:xfrm>
            <a:off x="5613098" y="1740727"/>
            <a:ext cx="300311" cy="627433"/>
          </a:xfrm>
          <a:custGeom>
            <a:rect b="b" l="l" r="r" t="t"/>
            <a:pathLst>
              <a:path extrusionOk="0" h="26421" w="12646">
                <a:moveTo>
                  <a:pt x="9800" y="1"/>
                </a:moveTo>
                <a:cubicBezTo>
                  <a:pt x="3811" y="2025"/>
                  <a:pt x="1" y="7894"/>
                  <a:pt x="596" y="14193"/>
                </a:cubicBezTo>
                <a:cubicBezTo>
                  <a:pt x="1191" y="20479"/>
                  <a:pt x="6025" y="25539"/>
                  <a:pt x="12288" y="26421"/>
                </a:cubicBezTo>
                <a:lnTo>
                  <a:pt x="12645" y="22932"/>
                </a:lnTo>
                <a:cubicBezTo>
                  <a:pt x="8049" y="22230"/>
                  <a:pt x="4525" y="18491"/>
                  <a:pt x="4085" y="13859"/>
                </a:cubicBezTo>
                <a:cubicBezTo>
                  <a:pt x="3644" y="9240"/>
                  <a:pt x="6418" y="4906"/>
                  <a:pt x="10800" y="3358"/>
                </a:cubicBezTo>
                <a:lnTo>
                  <a:pt x="9800"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70"/>
          <p:cNvSpPr/>
          <p:nvPr/>
        </p:nvSpPr>
        <p:spPr>
          <a:xfrm>
            <a:off x="5928939" y="2066448"/>
            <a:ext cx="344101" cy="304894"/>
          </a:xfrm>
          <a:custGeom>
            <a:rect b="b" l="l" r="r" t="t"/>
            <a:pathLst>
              <a:path extrusionOk="0" h="12839" w="14490">
                <a:moveTo>
                  <a:pt x="10978" y="1"/>
                </a:moveTo>
                <a:cubicBezTo>
                  <a:pt x="10551" y="5287"/>
                  <a:pt x="6137" y="9325"/>
                  <a:pt x="892" y="9325"/>
                </a:cubicBezTo>
                <a:cubicBezTo>
                  <a:pt x="715" y="9325"/>
                  <a:pt x="536" y="9321"/>
                  <a:pt x="357" y="9311"/>
                </a:cubicBezTo>
                <a:lnTo>
                  <a:pt x="0" y="12812"/>
                </a:lnTo>
                <a:cubicBezTo>
                  <a:pt x="288" y="12829"/>
                  <a:pt x="574" y="12838"/>
                  <a:pt x="859" y="12838"/>
                </a:cubicBezTo>
                <a:cubicBezTo>
                  <a:pt x="7989" y="12838"/>
                  <a:pt x="13998" y="7321"/>
                  <a:pt x="14490" y="108"/>
                </a:cubicBezTo>
                <a:lnTo>
                  <a:pt x="10978" y="1"/>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70"/>
          <p:cNvSpPr/>
          <p:nvPr/>
        </p:nvSpPr>
        <p:spPr>
          <a:xfrm>
            <a:off x="2843640" y="3248028"/>
            <a:ext cx="154098" cy="229615"/>
          </a:xfrm>
          <a:custGeom>
            <a:rect b="b" l="l" r="r" t="t"/>
            <a:pathLst>
              <a:path extrusionOk="0" h="9669" w="6489">
                <a:moveTo>
                  <a:pt x="4143" y="1"/>
                </a:moveTo>
                <a:cubicBezTo>
                  <a:pt x="1524" y="2537"/>
                  <a:pt x="36" y="6025"/>
                  <a:pt x="0" y="9669"/>
                </a:cubicBezTo>
                <a:lnTo>
                  <a:pt x="3512" y="9573"/>
                </a:lnTo>
                <a:cubicBezTo>
                  <a:pt x="3524" y="8657"/>
                  <a:pt x="3667" y="7764"/>
                  <a:pt x="3929" y="6894"/>
                </a:cubicBezTo>
                <a:cubicBezTo>
                  <a:pt x="4405" y="5263"/>
                  <a:pt x="5286" y="3799"/>
                  <a:pt x="6489" y="2608"/>
                </a:cubicBezTo>
                <a:lnTo>
                  <a:pt x="4143"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70"/>
          <p:cNvSpPr/>
          <p:nvPr/>
        </p:nvSpPr>
        <p:spPr>
          <a:xfrm>
            <a:off x="2960122" y="3156387"/>
            <a:ext cx="288128" cy="137189"/>
          </a:xfrm>
          <a:custGeom>
            <a:rect b="b" l="l" r="r" t="t"/>
            <a:pathLst>
              <a:path extrusionOk="0" h="5777" w="12133">
                <a:moveTo>
                  <a:pt x="8739" y="0"/>
                </a:moveTo>
                <a:cubicBezTo>
                  <a:pt x="5580" y="0"/>
                  <a:pt x="2481" y="1101"/>
                  <a:pt x="0" y="3169"/>
                </a:cubicBezTo>
                <a:lnTo>
                  <a:pt x="2346" y="5777"/>
                </a:lnTo>
                <a:cubicBezTo>
                  <a:pt x="4168" y="4290"/>
                  <a:pt x="6437" y="3501"/>
                  <a:pt x="8743" y="3501"/>
                </a:cubicBezTo>
                <a:cubicBezTo>
                  <a:pt x="9541" y="3501"/>
                  <a:pt x="10343" y="3595"/>
                  <a:pt x="11133" y="3788"/>
                </a:cubicBezTo>
                <a:lnTo>
                  <a:pt x="12133" y="431"/>
                </a:lnTo>
                <a:cubicBezTo>
                  <a:pt x="11011" y="142"/>
                  <a:pt x="9871" y="0"/>
                  <a:pt x="8739"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70"/>
          <p:cNvSpPr/>
          <p:nvPr/>
        </p:nvSpPr>
        <p:spPr>
          <a:xfrm>
            <a:off x="3204127" y="3173390"/>
            <a:ext cx="300026" cy="627718"/>
          </a:xfrm>
          <a:custGeom>
            <a:rect b="b" l="l" r="r" t="t"/>
            <a:pathLst>
              <a:path extrusionOk="0" h="26433" w="12634">
                <a:moveTo>
                  <a:pt x="2846" y="0"/>
                </a:moveTo>
                <a:lnTo>
                  <a:pt x="1846" y="3370"/>
                </a:lnTo>
                <a:cubicBezTo>
                  <a:pt x="6227" y="4918"/>
                  <a:pt x="8990" y="9252"/>
                  <a:pt x="8549" y="13871"/>
                </a:cubicBezTo>
                <a:cubicBezTo>
                  <a:pt x="8121" y="18503"/>
                  <a:pt x="4596" y="22241"/>
                  <a:pt x="1" y="22944"/>
                </a:cubicBezTo>
                <a:lnTo>
                  <a:pt x="358" y="26432"/>
                </a:lnTo>
                <a:cubicBezTo>
                  <a:pt x="6608" y="25551"/>
                  <a:pt x="11454" y="20491"/>
                  <a:pt x="12038" y="14205"/>
                </a:cubicBezTo>
                <a:cubicBezTo>
                  <a:pt x="12633" y="7906"/>
                  <a:pt x="8823" y="2036"/>
                  <a:pt x="2846"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70"/>
          <p:cNvSpPr/>
          <p:nvPr/>
        </p:nvSpPr>
        <p:spPr>
          <a:xfrm>
            <a:off x="2844187" y="3499396"/>
            <a:ext cx="344125" cy="304918"/>
          </a:xfrm>
          <a:custGeom>
            <a:rect b="b" l="l" r="r" t="t"/>
            <a:pathLst>
              <a:path extrusionOk="0" h="12840" w="14491">
                <a:moveTo>
                  <a:pt x="3513" y="0"/>
                </a:moveTo>
                <a:lnTo>
                  <a:pt x="1" y="107"/>
                </a:lnTo>
                <a:cubicBezTo>
                  <a:pt x="493" y="7314"/>
                  <a:pt x="6480" y="12839"/>
                  <a:pt x="13612" y="12839"/>
                </a:cubicBezTo>
                <a:cubicBezTo>
                  <a:pt x="13903" y="12839"/>
                  <a:pt x="14196" y="12830"/>
                  <a:pt x="14491" y="12811"/>
                </a:cubicBezTo>
                <a:lnTo>
                  <a:pt x="14134" y="9323"/>
                </a:lnTo>
                <a:cubicBezTo>
                  <a:pt x="13961" y="9331"/>
                  <a:pt x="13790" y="9336"/>
                  <a:pt x="13620" y="9336"/>
                </a:cubicBezTo>
                <a:cubicBezTo>
                  <a:pt x="8365" y="9336"/>
                  <a:pt x="3940" y="5294"/>
                  <a:pt x="3513"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70"/>
          <p:cNvSpPr/>
          <p:nvPr/>
        </p:nvSpPr>
        <p:spPr>
          <a:xfrm>
            <a:off x="6119489" y="3482986"/>
            <a:ext cx="154121" cy="229615"/>
          </a:xfrm>
          <a:custGeom>
            <a:rect b="b" l="l" r="r" t="t"/>
            <a:pathLst>
              <a:path extrusionOk="0" h="9669" w="6490">
                <a:moveTo>
                  <a:pt x="6490" y="1"/>
                </a:moveTo>
                <a:lnTo>
                  <a:pt x="2977" y="96"/>
                </a:lnTo>
                <a:cubicBezTo>
                  <a:pt x="2966" y="1013"/>
                  <a:pt x="2823" y="1906"/>
                  <a:pt x="2561" y="2775"/>
                </a:cubicBezTo>
                <a:cubicBezTo>
                  <a:pt x="2084" y="4394"/>
                  <a:pt x="1203" y="5871"/>
                  <a:pt x="1" y="7061"/>
                </a:cubicBezTo>
                <a:lnTo>
                  <a:pt x="2346" y="9669"/>
                </a:lnTo>
                <a:cubicBezTo>
                  <a:pt x="4966" y="7133"/>
                  <a:pt x="6466" y="3644"/>
                  <a:pt x="6490" y="1"/>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70"/>
          <p:cNvSpPr/>
          <p:nvPr/>
        </p:nvSpPr>
        <p:spPr>
          <a:xfrm>
            <a:off x="5868977" y="3667338"/>
            <a:ext cx="288152" cy="136976"/>
          </a:xfrm>
          <a:custGeom>
            <a:rect b="b" l="l" r="r" t="t"/>
            <a:pathLst>
              <a:path extrusionOk="0" h="5768" w="12134">
                <a:moveTo>
                  <a:pt x="9788" y="1"/>
                </a:moveTo>
                <a:cubicBezTo>
                  <a:pt x="7966" y="1477"/>
                  <a:pt x="5705" y="2265"/>
                  <a:pt x="3398" y="2265"/>
                </a:cubicBezTo>
                <a:cubicBezTo>
                  <a:pt x="2599" y="2265"/>
                  <a:pt x="1794" y="2170"/>
                  <a:pt x="1001" y="1977"/>
                </a:cubicBezTo>
                <a:lnTo>
                  <a:pt x="1" y="5335"/>
                </a:lnTo>
                <a:cubicBezTo>
                  <a:pt x="1128" y="5625"/>
                  <a:pt x="2272" y="5767"/>
                  <a:pt x="3410" y="5767"/>
                </a:cubicBezTo>
                <a:cubicBezTo>
                  <a:pt x="6563" y="5767"/>
                  <a:pt x="9657" y="4673"/>
                  <a:pt x="12133" y="2608"/>
                </a:cubicBezTo>
                <a:lnTo>
                  <a:pt x="9788"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70"/>
          <p:cNvSpPr/>
          <p:nvPr/>
        </p:nvSpPr>
        <p:spPr>
          <a:xfrm>
            <a:off x="5613098" y="3159545"/>
            <a:ext cx="300311" cy="627409"/>
          </a:xfrm>
          <a:custGeom>
            <a:rect b="b" l="l" r="r" t="t"/>
            <a:pathLst>
              <a:path extrusionOk="0" h="26420" w="12646">
                <a:moveTo>
                  <a:pt x="12288" y="0"/>
                </a:moveTo>
                <a:cubicBezTo>
                  <a:pt x="6025" y="881"/>
                  <a:pt x="1191" y="5941"/>
                  <a:pt x="596" y="12228"/>
                </a:cubicBezTo>
                <a:cubicBezTo>
                  <a:pt x="1" y="18526"/>
                  <a:pt x="3811" y="24396"/>
                  <a:pt x="9800" y="26420"/>
                </a:cubicBezTo>
                <a:lnTo>
                  <a:pt x="10800" y="23062"/>
                </a:lnTo>
                <a:cubicBezTo>
                  <a:pt x="6418" y="21515"/>
                  <a:pt x="3644" y="17181"/>
                  <a:pt x="4085" y="12561"/>
                </a:cubicBezTo>
                <a:cubicBezTo>
                  <a:pt x="4513" y="7930"/>
                  <a:pt x="8049" y="4191"/>
                  <a:pt x="12645" y="3489"/>
                </a:cubicBezTo>
                <a:lnTo>
                  <a:pt x="12288" y="0"/>
                </a:ln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70"/>
          <p:cNvSpPr/>
          <p:nvPr/>
        </p:nvSpPr>
        <p:spPr>
          <a:xfrm>
            <a:off x="5928939" y="3156315"/>
            <a:ext cx="344101" cy="304918"/>
          </a:xfrm>
          <a:custGeom>
            <a:rect b="b" l="l" r="r" t="t"/>
            <a:pathLst>
              <a:path extrusionOk="0" h="12840" w="14490">
                <a:moveTo>
                  <a:pt x="878" y="1"/>
                </a:moveTo>
                <a:cubicBezTo>
                  <a:pt x="587" y="1"/>
                  <a:pt x="294" y="10"/>
                  <a:pt x="0" y="29"/>
                </a:cubicBezTo>
                <a:lnTo>
                  <a:pt x="357" y="3517"/>
                </a:lnTo>
                <a:cubicBezTo>
                  <a:pt x="530" y="3509"/>
                  <a:pt x="702" y="3505"/>
                  <a:pt x="873" y="3505"/>
                </a:cubicBezTo>
                <a:cubicBezTo>
                  <a:pt x="6126" y="3505"/>
                  <a:pt x="10551" y="7536"/>
                  <a:pt x="10978" y="12840"/>
                </a:cubicBezTo>
                <a:lnTo>
                  <a:pt x="14490" y="12733"/>
                </a:lnTo>
                <a:cubicBezTo>
                  <a:pt x="13998" y="5526"/>
                  <a:pt x="8000" y="1"/>
                  <a:pt x="878"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70"/>
          <p:cNvSpPr/>
          <p:nvPr/>
        </p:nvSpPr>
        <p:spPr>
          <a:xfrm>
            <a:off x="2843640" y="2049777"/>
            <a:ext cx="154098" cy="229876"/>
          </a:xfrm>
          <a:custGeom>
            <a:rect b="b" l="l" r="r" t="t"/>
            <a:pathLst>
              <a:path extrusionOk="0" h="9680" w="6489">
                <a:moveTo>
                  <a:pt x="0" y="0"/>
                </a:moveTo>
                <a:cubicBezTo>
                  <a:pt x="36" y="3655"/>
                  <a:pt x="1524" y="7144"/>
                  <a:pt x="4143" y="9680"/>
                </a:cubicBezTo>
                <a:lnTo>
                  <a:pt x="6489" y="7072"/>
                </a:lnTo>
                <a:cubicBezTo>
                  <a:pt x="5286" y="5882"/>
                  <a:pt x="4405" y="4405"/>
                  <a:pt x="3929" y="2786"/>
                </a:cubicBezTo>
                <a:cubicBezTo>
                  <a:pt x="3667" y="1917"/>
                  <a:pt x="3524" y="1012"/>
                  <a:pt x="3512" y="107"/>
                </a:cubicBezTo>
                <a:lnTo>
                  <a:pt x="0"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70"/>
          <p:cNvSpPr/>
          <p:nvPr/>
        </p:nvSpPr>
        <p:spPr>
          <a:xfrm>
            <a:off x="2960122" y="2234105"/>
            <a:ext cx="288128" cy="137094"/>
          </a:xfrm>
          <a:custGeom>
            <a:rect b="b" l="l" r="r" t="t"/>
            <a:pathLst>
              <a:path extrusionOk="0" h="5773" w="12133">
                <a:moveTo>
                  <a:pt x="2346" y="1"/>
                </a:moveTo>
                <a:lnTo>
                  <a:pt x="0" y="2608"/>
                </a:lnTo>
                <a:cubicBezTo>
                  <a:pt x="2482" y="4678"/>
                  <a:pt x="5584" y="5772"/>
                  <a:pt x="8745" y="5772"/>
                </a:cubicBezTo>
                <a:cubicBezTo>
                  <a:pt x="9875" y="5772"/>
                  <a:pt x="11013" y="5632"/>
                  <a:pt x="12133" y="5347"/>
                </a:cubicBezTo>
                <a:lnTo>
                  <a:pt x="11133" y="1977"/>
                </a:lnTo>
                <a:cubicBezTo>
                  <a:pt x="10338" y="2171"/>
                  <a:pt x="9531" y="2267"/>
                  <a:pt x="8729" y="2267"/>
                </a:cubicBezTo>
                <a:cubicBezTo>
                  <a:pt x="6428" y="2267"/>
                  <a:pt x="4164" y="1484"/>
                  <a:pt x="2346" y="1"/>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70"/>
          <p:cNvSpPr/>
          <p:nvPr/>
        </p:nvSpPr>
        <p:spPr>
          <a:xfrm>
            <a:off x="3204127" y="1726597"/>
            <a:ext cx="300026" cy="627433"/>
          </a:xfrm>
          <a:custGeom>
            <a:rect b="b" l="l" r="r" t="t"/>
            <a:pathLst>
              <a:path extrusionOk="0" h="26421" w="12634">
                <a:moveTo>
                  <a:pt x="358" y="0"/>
                </a:moveTo>
                <a:lnTo>
                  <a:pt x="1" y="3489"/>
                </a:lnTo>
                <a:cubicBezTo>
                  <a:pt x="4596" y="4191"/>
                  <a:pt x="8121" y="7930"/>
                  <a:pt x="8549" y="12549"/>
                </a:cubicBezTo>
                <a:cubicBezTo>
                  <a:pt x="8990" y="17181"/>
                  <a:pt x="6227" y="21515"/>
                  <a:pt x="1846" y="23063"/>
                </a:cubicBezTo>
                <a:lnTo>
                  <a:pt x="2846" y="26420"/>
                </a:lnTo>
                <a:cubicBezTo>
                  <a:pt x="8823" y="24396"/>
                  <a:pt x="12633" y="18514"/>
                  <a:pt x="12038" y="12228"/>
                </a:cubicBezTo>
                <a:cubicBezTo>
                  <a:pt x="11454" y="5930"/>
                  <a:pt x="6608" y="869"/>
                  <a:pt x="358"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70"/>
          <p:cNvSpPr/>
          <p:nvPr/>
        </p:nvSpPr>
        <p:spPr>
          <a:xfrm>
            <a:off x="2844187" y="1723391"/>
            <a:ext cx="344125" cy="304633"/>
          </a:xfrm>
          <a:custGeom>
            <a:rect b="b" l="l" r="r" t="t"/>
            <a:pathLst>
              <a:path extrusionOk="0" h="12828" w="14491">
                <a:moveTo>
                  <a:pt x="13612" y="0"/>
                </a:moveTo>
                <a:cubicBezTo>
                  <a:pt x="6480" y="0"/>
                  <a:pt x="493" y="5525"/>
                  <a:pt x="1" y="12732"/>
                </a:cubicBezTo>
                <a:lnTo>
                  <a:pt x="3513" y="12827"/>
                </a:lnTo>
                <a:cubicBezTo>
                  <a:pt x="3940" y="7535"/>
                  <a:pt x="8365" y="3504"/>
                  <a:pt x="13618" y="3504"/>
                </a:cubicBezTo>
                <a:cubicBezTo>
                  <a:pt x="13789" y="3504"/>
                  <a:pt x="13961" y="3508"/>
                  <a:pt x="14134" y="3517"/>
                </a:cubicBezTo>
                <a:lnTo>
                  <a:pt x="14491" y="28"/>
                </a:lnTo>
                <a:cubicBezTo>
                  <a:pt x="14196" y="9"/>
                  <a:pt x="13903" y="0"/>
                  <a:pt x="13612"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70"/>
          <p:cNvSpPr/>
          <p:nvPr/>
        </p:nvSpPr>
        <p:spPr>
          <a:xfrm>
            <a:off x="3238063" y="2738526"/>
            <a:ext cx="69865" cy="69865"/>
          </a:xfrm>
          <a:custGeom>
            <a:rect b="b" l="l" r="r" t="t"/>
            <a:pathLst>
              <a:path extrusionOk="0" h="2942" w="2942">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70"/>
          <p:cNvSpPr/>
          <p:nvPr/>
        </p:nvSpPr>
        <p:spPr>
          <a:xfrm>
            <a:off x="5831100" y="2738526"/>
            <a:ext cx="69865" cy="69865"/>
          </a:xfrm>
          <a:custGeom>
            <a:rect b="b" l="l" r="r" t="t"/>
            <a:pathLst>
              <a:path extrusionOk="0" h="2942" w="2942">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70"/>
          <p:cNvSpPr/>
          <p:nvPr/>
        </p:nvSpPr>
        <p:spPr>
          <a:xfrm>
            <a:off x="4534439" y="4034902"/>
            <a:ext cx="70150" cy="70150"/>
          </a:xfrm>
          <a:custGeom>
            <a:rect b="b" l="l" r="r" t="t"/>
            <a:pathLst>
              <a:path extrusionOk="0" h="2954" w="2954">
                <a:moveTo>
                  <a:pt x="1477" y="1"/>
                </a:moveTo>
                <a:cubicBezTo>
                  <a:pt x="667" y="1"/>
                  <a:pt x="0" y="656"/>
                  <a:pt x="0" y="1477"/>
                </a:cubicBezTo>
                <a:cubicBezTo>
                  <a:pt x="0" y="2287"/>
                  <a:pt x="667" y="2953"/>
                  <a:pt x="1477" y="2953"/>
                </a:cubicBezTo>
                <a:cubicBezTo>
                  <a:pt x="2286" y="2953"/>
                  <a:pt x="2953" y="2287"/>
                  <a:pt x="2953" y="1477"/>
                </a:cubicBezTo>
                <a:cubicBezTo>
                  <a:pt x="2953" y="656"/>
                  <a:pt x="2286" y="1"/>
                  <a:pt x="1477"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70"/>
          <p:cNvSpPr txBox="1"/>
          <p:nvPr>
            <p:ph idx="4294967295" type="subTitle"/>
          </p:nvPr>
        </p:nvSpPr>
        <p:spPr>
          <a:xfrm>
            <a:off x="6407137" y="3278742"/>
            <a:ext cx="1890300" cy="111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1"/>
              </a:buClr>
              <a:buSzPts val="1200"/>
              <a:buFont typeface="Source Code Pro Light"/>
              <a:buNone/>
            </a:pPr>
            <a:r>
              <a:rPr lang="zh-CN" sz="1000">
                <a:solidFill>
                  <a:srgbClr val="F3F3F3"/>
                </a:solidFill>
              </a:rPr>
              <a:t>Vital to Gamestop and all companies looking to thrive in 21st century</a:t>
            </a:r>
            <a:endParaRPr sz="1000">
              <a:solidFill>
                <a:srgbClr val="F3F3F3"/>
              </a:solidFill>
            </a:endParaRPr>
          </a:p>
          <a:p>
            <a:pPr indent="0" lvl="0" marL="0" marR="0" rtl="0" algn="l">
              <a:lnSpc>
                <a:spcPct val="115000"/>
              </a:lnSpc>
              <a:spcBef>
                <a:spcPts val="1600"/>
              </a:spcBef>
              <a:spcAft>
                <a:spcPts val="1600"/>
              </a:spcAft>
              <a:buClr>
                <a:schemeClr val="lt1"/>
              </a:buClr>
              <a:buSzPts val="1200"/>
              <a:buFont typeface="Source Code Pro Light"/>
              <a:buNone/>
            </a:pPr>
            <a:r>
              <a:t/>
            </a:r>
            <a:endParaRPr sz="1000">
              <a:solidFill>
                <a:srgbClr val="F3F3F3"/>
              </a:solidFill>
            </a:endParaRPr>
          </a:p>
        </p:txBody>
      </p:sp>
      <p:sp>
        <p:nvSpPr>
          <p:cNvPr id="1457" name="Google Shape;1457;p70"/>
          <p:cNvSpPr txBox="1"/>
          <p:nvPr>
            <p:ph idx="4294967295" type="ctrTitle"/>
          </p:nvPr>
        </p:nvSpPr>
        <p:spPr>
          <a:xfrm>
            <a:off x="6407157" y="2918000"/>
            <a:ext cx="1940400" cy="3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800"/>
              <a:buFont typeface="Teko"/>
              <a:buNone/>
            </a:pPr>
            <a:r>
              <a:rPr lang="zh-CN" sz="2000">
                <a:solidFill>
                  <a:srgbClr val="F3F3F3"/>
                </a:solidFill>
              </a:rPr>
              <a:t>Digital Transformation</a:t>
            </a:r>
            <a:endParaRPr b="0" i="0" sz="2000" u="none" cap="none" strike="noStrike">
              <a:solidFill>
                <a:srgbClr val="F3F3F3"/>
              </a:solidFill>
              <a:latin typeface="Teko"/>
              <a:ea typeface="Teko"/>
              <a:cs typeface="Teko"/>
              <a:sym typeface="Teko"/>
            </a:endParaRPr>
          </a:p>
        </p:txBody>
      </p:sp>
      <p:grpSp>
        <p:nvGrpSpPr>
          <p:cNvPr id="1458" name="Google Shape;1458;p70"/>
          <p:cNvGrpSpPr/>
          <p:nvPr/>
        </p:nvGrpSpPr>
        <p:grpSpPr>
          <a:xfrm>
            <a:off x="3033002" y="3312628"/>
            <a:ext cx="271916" cy="348066"/>
            <a:chOff x="1761450" y="238125"/>
            <a:chExt cx="4076700" cy="5218375"/>
          </a:xfrm>
        </p:grpSpPr>
        <p:sp>
          <p:nvSpPr>
            <p:cNvPr id="1459" name="Google Shape;1459;p70"/>
            <p:cNvSpPr/>
            <p:nvPr/>
          </p:nvSpPr>
          <p:spPr>
            <a:xfrm>
              <a:off x="1761450" y="238125"/>
              <a:ext cx="4076700" cy="5218375"/>
            </a:xfrm>
            <a:custGeom>
              <a:rect b="b" l="l" r="r" t="t"/>
              <a:pathLst>
                <a:path extrusionOk="0" h="208735" w="163068">
                  <a:moveTo>
                    <a:pt x="84584" y="6524"/>
                  </a:moveTo>
                  <a:cubicBezTo>
                    <a:pt x="124250" y="6524"/>
                    <a:pt x="156544" y="35066"/>
                    <a:pt x="156544" y="70165"/>
                  </a:cubicBezTo>
                  <a:lnTo>
                    <a:pt x="156544" y="109146"/>
                  </a:lnTo>
                  <a:cubicBezTo>
                    <a:pt x="156544" y="118704"/>
                    <a:pt x="151618" y="126793"/>
                    <a:pt x="143496" y="130838"/>
                  </a:cubicBezTo>
                  <a:lnTo>
                    <a:pt x="143496" y="124021"/>
                  </a:lnTo>
                  <a:cubicBezTo>
                    <a:pt x="143496" y="122227"/>
                    <a:pt x="142028" y="120759"/>
                    <a:pt x="140234" y="120759"/>
                  </a:cubicBezTo>
                  <a:cubicBezTo>
                    <a:pt x="138440" y="120759"/>
                    <a:pt x="136972" y="122227"/>
                    <a:pt x="136972" y="124021"/>
                  </a:cubicBezTo>
                  <a:lnTo>
                    <a:pt x="136972" y="163621"/>
                  </a:lnTo>
                  <a:cubicBezTo>
                    <a:pt x="136972" y="175038"/>
                    <a:pt x="122945" y="185281"/>
                    <a:pt x="114562" y="190370"/>
                  </a:cubicBezTo>
                  <a:cubicBezTo>
                    <a:pt x="102493" y="197709"/>
                    <a:pt x="89477" y="202211"/>
                    <a:pt x="86411" y="202211"/>
                  </a:cubicBezTo>
                  <a:lnTo>
                    <a:pt x="76658" y="202211"/>
                  </a:lnTo>
                  <a:cubicBezTo>
                    <a:pt x="73591" y="202211"/>
                    <a:pt x="60576" y="197709"/>
                    <a:pt x="48507" y="190370"/>
                  </a:cubicBezTo>
                  <a:cubicBezTo>
                    <a:pt x="40123" y="185281"/>
                    <a:pt x="26097" y="175038"/>
                    <a:pt x="26097" y="163621"/>
                  </a:cubicBezTo>
                  <a:lnTo>
                    <a:pt x="26097" y="124021"/>
                  </a:lnTo>
                  <a:cubicBezTo>
                    <a:pt x="26097" y="122227"/>
                    <a:pt x="24629" y="120759"/>
                    <a:pt x="22835" y="120759"/>
                  </a:cubicBezTo>
                  <a:cubicBezTo>
                    <a:pt x="21041" y="120759"/>
                    <a:pt x="19573" y="122227"/>
                    <a:pt x="19573" y="124021"/>
                  </a:cubicBezTo>
                  <a:lnTo>
                    <a:pt x="19573" y="130871"/>
                  </a:lnTo>
                  <a:cubicBezTo>
                    <a:pt x="11450" y="126859"/>
                    <a:pt x="6525" y="118704"/>
                    <a:pt x="6525" y="109146"/>
                  </a:cubicBezTo>
                  <a:lnTo>
                    <a:pt x="6525" y="70165"/>
                  </a:lnTo>
                  <a:cubicBezTo>
                    <a:pt x="6525" y="35066"/>
                    <a:pt x="38721" y="6524"/>
                    <a:pt x="78289" y="6524"/>
                  </a:cubicBezTo>
                  <a:close/>
                  <a:moveTo>
                    <a:pt x="78289" y="0"/>
                  </a:moveTo>
                  <a:cubicBezTo>
                    <a:pt x="35133" y="0"/>
                    <a:pt x="1" y="31478"/>
                    <a:pt x="1" y="70165"/>
                  </a:cubicBezTo>
                  <a:lnTo>
                    <a:pt x="1" y="109146"/>
                  </a:lnTo>
                  <a:cubicBezTo>
                    <a:pt x="1" y="115572"/>
                    <a:pt x="1795" y="121639"/>
                    <a:pt x="5220" y="126728"/>
                  </a:cubicBezTo>
                  <a:cubicBezTo>
                    <a:pt x="8645" y="131784"/>
                    <a:pt x="13538" y="135666"/>
                    <a:pt x="19344" y="137917"/>
                  </a:cubicBezTo>
                  <a:cubicBezTo>
                    <a:pt x="19410" y="137949"/>
                    <a:pt x="19508" y="137949"/>
                    <a:pt x="19573" y="137982"/>
                  </a:cubicBezTo>
                  <a:lnTo>
                    <a:pt x="19573" y="163621"/>
                  </a:lnTo>
                  <a:cubicBezTo>
                    <a:pt x="19573" y="177485"/>
                    <a:pt x="33469" y="188869"/>
                    <a:pt x="45114" y="195948"/>
                  </a:cubicBezTo>
                  <a:cubicBezTo>
                    <a:pt x="57477" y="203483"/>
                    <a:pt x="71667" y="208735"/>
                    <a:pt x="76658" y="208735"/>
                  </a:cubicBezTo>
                  <a:lnTo>
                    <a:pt x="86411" y="208735"/>
                  </a:lnTo>
                  <a:cubicBezTo>
                    <a:pt x="91402" y="208735"/>
                    <a:pt x="105591" y="203483"/>
                    <a:pt x="117954" y="195948"/>
                  </a:cubicBezTo>
                  <a:cubicBezTo>
                    <a:pt x="129600" y="188869"/>
                    <a:pt x="143496" y="177485"/>
                    <a:pt x="143496" y="163621"/>
                  </a:cubicBezTo>
                  <a:lnTo>
                    <a:pt x="143496" y="137949"/>
                  </a:lnTo>
                  <a:cubicBezTo>
                    <a:pt x="143561" y="137917"/>
                    <a:pt x="143626" y="137917"/>
                    <a:pt x="143691" y="137884"/>
                  </a:cubicBezTo>
                  <a:cubicBezTo>
                    <a:pt x="155663" y="133252"/>
                    <a:pt x="163068" y="122259"/>
                    <a:pt x="163068" y="109146"/>
                  </a:cubicBezTo>
                  <a:lnTo>
                    <a:pt x="163068" y="70165"/>
                  </a:lnTo>
                  <a:cubicBezTo>
                    <a:pt x="163068" y="31478"/>
                    <a:pt x="127871" y="0"/>
                    <a:pt x="845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70"/>
            <p:cNvSpPr/>
            <p:nvPr/>
          </p:nvSpPr>
          <p:spPr>
            <a:xfrm>
              <a:off x="2527200" y="2311925"/>
              <a:ext cx="1065900" cy="931325"/>
            </a:xfrm>
            <a:custGeom>
              <a:rect b="b" l="l" r="r" t="t"/>
              <a:pathLst>
                <a:path extrusionOk="0" h="37253" w="42636">
                  <a:moveTo>
                    <a:pt x="25771" y="6524"/>
                  </a:moveTo>
                  <a:cubicBezTo>
                    <a:pt x="31479" y="6524"/>
                    <a:pt x="36111" y="9166"/>
                    <a:pt x="36111" y="12428"/>
                  </a:cubicBezTo>
                  <a:cubicBezTo>
                    <a:pt x="36111" y="16278"/>
                    <a:pt x="31283" y="22997"/>
                    <a:pt x="24401" y="26488"/>
                  </a:cubicBezTo>
                  <a:lnTo>
                    <a:pt x="18235" y="29587"/>
                  </a:lnTo>
                  <a:cubicBezTo>
                    <a:pt x="16768" y="30337"/>
                    <a:pt x="15332" y="30728"/>
                    <a:pt x="13995" y="30728"/>
                  </a:cubicBezTo>
                  <a:cubicBezTo>
                    <a:pt x="10505" y="30728"/>
                    <a:pt x="8156" y="28216"/>
                    <a:pt x="7634" y="24009"/>
                  </a:cubicBezTo>
                  <a:lnTo>
                    <a:pt x="7079" y="19344"/>
                  </a:lnTo>
                  <a:cubicBezTo>
                    <a:pt x="6721" y="16278"/>
                    <a:pt x="7569" y="13342"/>
                    <a:pt x="9493" y="11026"/>
                  </a:cubicBezTo>
                  <a:cubicBezTo>
                    <a:pt x="11418" y="8645"/>
                    <a:pt x="14256" y="7242"/>
                    <a:pt x="17387" y="7046"/>
                  </a:cubicBezTo>
                  <a:lnTo>
                    <a:pt x="24466" y="6557"/>
                  </a:lnTo>
                  <a:cubicBezTo>
                    <a:pt x="24890" y="6524"/>
                    <a:pt x="25347" y="6524"/>
                    <a:pt x="25771" y="6524"/>
                  </a:cubicBezTo>
                  <a:close/>
                  <a:moveTo>
                    <a:pt x="25771" y="0"/>
                  </a:moveTo>
                  <a:cubicBezTo>
                    <a:pt x="25183" y="0"/>
                    <a:pt x="24596" y="0"/>
                    <a:pt x="24042" y="33"/>
                  </a:cubicBezTo>
                  <a:lnTo>
                    <a:pt x="16931" y="522"/>
                  </a:lnTo>
                  <a:cubicBezTo>
                    <a:pt x="12005" y="848"/>
                    <a:pt x="7569" y="3099"/>
                    <a:pt x="4470" y="6850"/>
                  </a:cubicBezTo>
                  <a:cubicBezTo>
                    <a:pt x="1371" y="10569"/>
                    <a:pt x="1" y="15266"/>
                    <a:pt x="588" y="20127"/>
                  </a:cubicBezTo>
                  <a:lnTo>
                    <a:pt x="1175" y="24759"/>
                  </a:lnTo>
                  <a:cubicBezTo>
                    <a:pt x="2056" y="32229"/>
                    <a:pt x="7210" y="37252"/>
                    <a:pt x="13995" y="37252"/>
                  </a:cubicBezTo>
                  <a:cubicBezTo>
                    <a:pt x="16376" y="37252"/>
                    <a:pt x="18790" y="36632"/>
                    <a:pt x="21204" y="35425"/>
                  </a:cubicBezTo>
                  <a:lnTo>
                    <a:pt x="27336" y="32327"/>
                  </a:lnTo>
                  <a:cubicBezTo>
                    <a:pt x="35915" y="27988"/>
                    <a:pt x="42635" y="19246"/>
                    <a:pt x="42635" y="12428"/>
                  </a:cubicBezTo>
                  <a:cubicBezTo>
                    <a:pt x="42635" y="5350"/>
                    <a:pt x="35394" y="0"/>
                    <a:pt x="257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70"/>
            <p:cNvSpPr/>
            <p:nvPr/>
          </p:nvSpPr>
          <p:spPr>
            <a:xfrm>
              <a:off x="4050550" y="2311925"/>
              <a:ext cx="1065900" cy="931325"/>
            </a:xfrm>
            <a:custGeom>
              <a:rect b="b" l="l" r="r" t="t"/>
              <a:pathLst>
                <a:path extrusionOk="0" h="37253" w="42636">
                  <a:moveTo>
                    <a:pt x="16898" y="6524"/>
                  </a:moveTo>
                  <a:cubicBezTo>
                    <a:pt x="17322" y="6524"/>
                    <a:pt x="17746" y="6524"/>
                    <a:pt x="18170" y="6557"/>
                  </a:cubicBezTo>
                  <a:lnTo>
                    <a:pt x="25249" y="7046"/>
                  </a:lnTo>
                  <a:cubicBezTo>
                    <a:pt x="28413" y="7242"/>
                    <a:pt x="31218" y="8645"/>
                    <a:pt x="33175" y="11026"/>
                  </a:cubicBezTo>
                  <a:cubicBezTo>
                    <a:pt x="35067" y="13342"/>
                    <a:pt x="35948" y="16278"/>
                    <a:pt x="35557" y="19344"/>
                  </a:cubicBezTo>
                  <a:lnTo>
                    <a:pt x="35002" y="24009"/>
                  </a:lnTo>
                  <a:cubicBezTo>
                    <a:pt x="34513" y="28216"/>
                    <a:pt x="32131" y="30728"/>
                    <a:pt x="28674" y="30728"/>
                  </a:cubicBezTo>
                  <a:cubicBezTo>
                    <a:pt x="27304" y="30728"/>
                    <a:pt x="25868" y="30337"/>
                    <a:pt x="24401" y="29587"/>
                  </a:cubicBezTo>
                  <a:lnTo>
                    <a:pt x="18268" y="26488"/>
                  </a:lnTo>
                  <a:cubicBezTo>
                    <a:pt x="11353" y="22997"/>
                    <a:pt x="6525" y="16278"/>
                    <a:pt x="6525" y="12428"/>
                  </a:cubicBezTo>
                  <a:cubicBezTo>
                    <a:pt x="6525" y="9166"/>
                    <a:pt x="11189" y="6524"/>
                    <a:pt x="16898" y="6524"/>
                  </a:cubicBezTo>
                  <a:close/>
                  <a:moveTo>
                    <a:pt x="16898" y="0"/>
                  </a:moveTo>
                  <a:cubicBezTo>
                    <a:pt x="7275" y="0"/>
                    <a:pt x="1" y="5350"/>
                    <a:pt x="1" y="12428"/>
                  </a:cubicBezTo>
                  <a:cubicBezTo>
                    <a:pt x="1" y="19246"/>
                    <a:pt x="6721" y="27988"/>
                    <a:pt x="15332" y="32327"/>
                  </a:cubicBezTo>
                  <a:lnTo>
                    <a:pt x="21465" y="35425"/>
                  </a:lnTo>
                  <a:cubicBezTo>
                    <a:pt x="23846" y="36632"/>
                    <a:pt x="26292" y="37252"/>
                    <a:pt x="28674" y="37252"/>
                  </a:cubicBezTo>
                  <a:cubicBezTo>
                    <a:pt x="35426" y="37252"/>
                    <a:pt x="40580" y="32229"/>
                    <a:pt x="41493" y="24759"/>
                  </a:cubicBezTo>
                  <a:lnTo>
                    <a:pt x="42048" y="20127"/>
                  </a:lnTo>
                  <a:cubicBezTo>
                    <a:pt x="42635" y="15266"/>
                    <a:pt x="41265" y="10569"/>
                    <a:pt x="38199" y="6850"/>
                  </a:cubicBezTo>
                  <a:cubicBezTo>
                    <a:pt x="35067" y="3099"/>
                    <a:pt x="30664" y="848"/>
                    <a:pt x="25705" y="522"/>
                  </a:cubicBezTo>
                  <a:lnTo>
                    <a:pt x="18627" y="33"/>
                  </a:lnTo>
                  <a:cubicBezTo>
                    <a:pt x="18040" y="0"/>
                    <a:pt x="17452" y="0"/>
                    <a:pt x="168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70"/>
            <p:cNvSpPr/>
            <p:nvPr/>
          </p:nvSpPr>
          <p:spPr>
            <a:xfrm>
              <a:off x="3473200" y="2970850"/>
              <a:ext cx="649975" cy="854650"/>
            </a:xfrm>
            <a:custGeom>
              <a:rect b="b" l="l" r="r" t="t"/>
              <a:pathLst>
                <a:path extrusionOk="0" h="34186" w="25999">
                  <a:moveTo>
                    <a:pt x="12983" y="6818"/>
                  </a:moveTo>
                  <a:cubicBezTo>
                    <a:pt x="13798" y="7764"/>
                    <a:pt x="15429" y="10536"/>
                    <a:pt x="17125" y="16897"/>
                  </a:cubicBezTo>
                  <a:cubicBezTo>
                    <a:pt x="18169" y="20779"/>
                    <a:pt x="18854" y="24726"/>
                    <a:pt x="19213" y="27662"/>
                  </a:cubicBezTo>
                  <a:lnTo>
                    <a:pt x="6785" y="27662"/>
                  </a:lnTo>
                  <a:cubicBezTo>
                    <a:pt x="7111" y="24726"/>
                    <a:pt x="7829" y="20779"/>
                    <a:pt x="8840" y="16897"/>
                  </a:cubicBezTo>
                  <a:cubicBezTo>
                    <a:pt x="10504" y="10569"/>
                    <a:pt x="12135" y="7764"/>
                    <a:pt x="12983" y="6818"/>
                  </a:cubicBezTo>
                  <a:close/>
                  <a:moveTo>
                    <a:pt x="12950" y="0"/>
                  </a:moveTo>
                  <a:cubicBezTo>
                    <a:pt x="8807" y="0"/>
                    <a:pt x="5611" y="4371"/>
                    <a:pt x="2936" y="13766"/>
                  </a:cubicBezTo>
                  <a:cubicBezTo>
                    <a:pt x="1272" y="19605"/>
                    <a:pt x="0" y="26977"/>
                    <a:pt x="0" y="30924"/>
                  </a:cubicBezTo>
                  <a:cubicBezTo>
                    <a:pt x="0" y="32718"/>
                    <a:pt x="1468" y="34186"/>
                    <a:pt x="3262" y="34186"/>
                  </a:cubicBezTo>
                  <a:lnTo>
                    <a:pt x="22736" y="34186"/>
                  </a:lnTo>
                  <a:cubicBezTo>
                    <a:pt x="24530" y="34186"/>
                    <a:pt x="25998" y="32718"/>
                    <a:pt x="25998" y="30924"/>
                  </a:cubicBezTo>
                  <a:cubicBezTo>
                    <a:pt x="25998" y="30826"/>
                    <a:pt x="25965" y="30761"/>
                    <a:pt x="25965" y="30663"/>
                  </a:cubicBezTo>
                  <a:cubicBezTo>
                    <a:pt x="25933" y="26683"/>
                    <a:pt x="24661" y="19507"/>
                    <a:pt x="23030" y="13766"/>
                  </a:cubicBezTo>
                  <a:cubicBezTo>
                    <a:pt x="20322" y="4371"/>
                    <a:pt x="17125" y="0"/>
                    <a:pt x="129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70"/>
            <p:cNvSpPr/>
            <p:nvPr/>
          </p:nvSpPr>
          <p:spPr>
            <a:xfrm>
              <a:off x="2520700" y="3626125"/>
              <a:ext cx="2556600" cy="851775"/>
            </a:xfrm>
            <a:custGeom>
              <a:rect b="b" l="l" r="r" t="t"/>
              <a:pathLst>
                <a:path extrusionOk="0" h="34071" w="102264">
                  <a:moveTo>
                    <a:pt x="3644" y="1"/>
                  </a:moveTo>
                  <a:cubicBezTo>
                    <a:pt x="2291" y="1"/>
                    <a:pt x="1021" y="860"/>
                    <a:pt x="555" y="2234"/>
                  </a:cubicBezTo>
                  <a:cubicBezTo>
                    <a:pt x="0" y="3930"/>
                    <a:pt x="913" y="5789"/>
                    <a:pt x="2642" y="6344"/>
                  </a:cubicBezTo>
                  <a:lnTo>
                    <a:pt x="18561" y="11693"/>
                  </a:lnTo>
                  <a:lnTo>
                    <a:pt x="18561" y="20827"/>
                  </a:lnTo>
                  <a:cubicBezTo>
                    <a:pt x="18561" y="29537"/>
                    <a:pt x="27792" y="34071"/>
                    <a:pt x="36958" y="34071"/>
                  </a:cubicBezTo>
                  <a:lnTo>
                    <a:pt x="64685" y="34071"/>
                  </a:lnTo>
                  <a:cubicBezTo>
                    <a:pt x="68893" y="34071"/>
                    <a:pt x="73297" y="33059"/>
                    <a:pt x="76689" y="31265"/>
                  </a:cubicBezTo>
                  <a:cubicBezTo>
                    <a:pt x="81256" y="28851"/>
                    <a:pt x="83800" y="25231"/>
                    <a:pt x="83800" y="21023"/>
                  </a:cubicBezTo>
                  <a:cubicBezTo>
                    <a:pt x="83800" y="20957"/>
                    <a:pt x="83768" y="20860"/>
                    <a:pt x="83768" y="20794"/>
                  </a:cubicBezTo>
                  <a:lnTo>
                    <a:pt x="83768" y="11693"/>
                  </a:lnTo>
                  <a:lnTo>
                    <a:pt x="99621" y="6344"/>
                  </a:lnTo>
                  <a:cubicBezTo>
                    <a:pt x="101317" y="5789"/>
                    <a:pt x="102263" y="3930"/>
                    <a:pt x="101676" y="2234"/>
                  </a:cubicBezTo>
                  <a:cubicBezTo>
                    <a:pt x="101209" y="860"/>
                    <a:pt x="99960" y="1"/>
                    <a:pt x="98599" y="1"/>
                  </a:cubicBezTo>
                  <a:cubicBezTo>
                    <a:pt x="98247" y="1"/>
                    <a:pt x="97888" y="58"/>
                    <a:pt x="97533" y="179"/>
                  </a:cubicBezTo>
                  <a:lnTo>
                    <a:pt x="79462" y="6246"/>
                  </a:lnTo>
                  <a:cubicBezTo>
                    <a:pt x="78157" y="6703"/>
                    <a:pt x="77244" y="7942"/>
                    <a:pt x="77244" y="9345"/>
                  </a:cubicBezTo>
                  <a:lnTo>
                    <a:pt x="77244" y="21023"/>
                  </a:lnTo>
                  <a:cubicBezTo>
                    <a:pt x="77244" y="21088"/>
                    <a:pt x="77244" y="21153"/>
                    <a:pt x="77244" y="21186"/>
                  </a:cubicBezTo>
                  <a:cubicBezTo>
                    <a:pt x="77179" y="22817"/>
                    <a:pt x="75906" y="24252"/>
                    <a:pt x="73982" y="25329"/>
                  </a:cubicBezTo>
                  <a:lnTo>
                    <a:pt x="73982" y="24285"/>
                  </a:lnTo>
                  <a:cubicBezTo>
                    <a:pt x="73982" y="22491"/>
                    <a:pt x="72547" y="21023"/>
                    <a:pt x="70720" y="21023"/>
                  </a:cubicBezTo>
                  <a:cubicBezTo>
                    <a:pt x="68926" y="21023"/>
                    <a:pt x="67458" y="22491"/>
                    <a:pt x="67458" y="24285"/>
                  </a:cubicBezTo>
                  <a:lnTo>
                    <a:pt x="67458" y="27351"/>
                  </a:lnTo>
                  <a:cubicBezTo>
                    <a:pt x="66545" y="27481"/>
                    <a:pt x="65599" y="27547"/>
                    <a:pt x="64685" y="27547"/>
                  </a:cubicBezTo>
                  <a:lnTo>
                    <a:pt x="60934" y="27547"/>
                  </a:lnTo>
                  <a:lnTo>
                    <a:pt x="60934" y="24285"/>
                  </a:lnTo>
                  <a:cubicBezTo>
                    <a:pt x="60934" y="22491"/>
                    <a:pt x="59499" y="21023"/>
                    <a:pt x="57672" y="21023"/>
                  </a:cubicBezTo>
                  <a:cubicBezTo>
                    <a:pt x="55878" y="21023"/>
                    <a:pt x="54410" y="22491"/>
                    <a:pt x="54410" y="24285"/>
                  </a:cubicBezTo>
                  <a:lnTo>
                    <a:pt x="54410" y="27547"/>
                  </a:lnTo>
                  <a:lnTo>
                    <a:pt x="47919" y="27547"/>
                  </a:lnTo>
                  <a:lnTo>
                    <a:pt x="47919" y="24285"/>
                  </a:lnTo>
                  <a:cubicBezTo>
                    <a:pt x="47919" y="22491"/>
                    <a:pt x="46451" y="21023"/>
                    <a:pt x="44657" y="21023"/>
                  </a:cubicBezTo>
                  <a:cubicBezTo>
                    <a:pt x="42830" y="21023"/>
                    <a:pt x="41395" y="22491"/>
                    <a:pt x="41395" y="24285"/>
                  </a:cubicBezTo>
                  <a:lnTo>
                    <a:pt x="41395" y="27547"/>
                  </a:lnTo>
                  <a:lnTo>
                    <a:pt x="36958" y="27547"/>
                  </a:lnTo>
                  <a:cubicBezTo>
                    <a:pt x="36208" y="27547"/>
                    <a:pt x="35523" y="27514"/>
                    <a:pt x="34871" y="27449"/>
                  </a:cubicBezTo>
                  <a:lnTo>
                    <a:pt x="34871" y="24285"/>
                  </a:lnTo>
                  <a:cubicBezTo>
                    <a:pt x="34871" y="22491"/>
                    <a:pt x="33403" y="21023"/>
                    <a:pt x="31609" y="21023"/>
                  </a:cubicBezTo>
                  <a:cubicBezTo>
                    <a:pt x="29782" y="21023"/>
                    <a:pt x="28347" y="22491"/>
                    <a:pt x="28347" y="24285"/>
                  </a:cubicBezTo>
                  <a:lnTo>
                    <a:pt x="28347" y="25492"/>
                  </a:lnTo>
                  <a:cubicBezTo>
                    <a:pt x="26129" y="24122"/>
                    <a:pt x="25085" y="22295"/>
                    <a:pt x="25085" y="20827"/>
                  </a:cubicBezTo>
                  <a:lnTo>
                    <a:pt x="25085" y="9345"/>
                  </a:lnTo>
                  <a:cubicBezTo>
                    <a:pt x="25085" y="7942"/>
                    <a:pt x="24171" y="6703"/>
                    <a:pt x="22834" y="6246"/>
                  </a:cubicBezTo>
                  <a:lnTo>
                    <a:pt x="4697" y="179"/>
                  </a:lnTo>
                  <a:cubicBezTo>
                    <a:pt x="4349" y="58"/>
                    <a:pt x="3994" y="1"/>
                    <a:pt x="36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70"/>
            <p:cNvSpPr/>
            <p:nvPr/>
          </p:nvSpPr>
          <p:spPr>
            <a:xfrm>
              <a:off x="4129650" y="597175"/>
              <a:ext cx="454275" cy="241175"/>
            </a:xfrm>
            <a:custGeom>
              <a:rect b="b" l="l" r="r" t="t"/>
              <a:pathLst>
                <a:path extrusionOk="0" h="9647" w="18171">
                  <a:moveTo>
                    <a:pt x="3572" y="0"/>
                  </a:moveTo>
                  <a:cubicBezTo>
                    <a:pt x="2036" y="0"/>
                    <a:pt x="645" y="1074"/>
                    <a:pt x="327" y="2633"/>
                  </a:cubicBezTo>
                  <a:cubicBezTo>
                    <a:pt x="1" y="4394"/>
                    <a:pt x="1143" y="6123"/>
                    <a:pt x="2904" y="6482"/>
                  </a:cubicBezTo>
                  <a:cubicBezTo>
                    <a:pt x="6460" y="7167"/>
                    <a:pt x="9983" y="8178"/>
                    <a:pt x="13343" y="9451"/>
                  </a:cubicBezTo>
                  <a:cubicBezTo>
                    <a:pt x="13734" y="9581"/>
                    <a:pt x="14125" y="9646"/>
                    <a:pt x="14484" y="9646"/>
                  </a:cubicBezTo>
                  <a:cubicBezTo>
                    <a:pt x="15822" y="9646"/>
                    <a:pt x="17061" y="8863"/>
                    <a:pt x="17550" y="7559"/>
                  </a:cubicBezTo>
                  <a:cubicBezTo>
                    <a:pt x="18170" y="5862"/>
                    <a:pt x="17322" y="3970"/>
                    <a:pt x="15659" y="3351"/>
                  </a:cubicBezTo>
                  <a:cubicBezTo>
                    <a:pt x="11940" y="1948"/>
                    <a:pt x="8091" y="839"/>
                    <a:pt x="4176" y="56"/>
                  </a:cubicBezTo>
                  <a:cubicBezTo>
                    <a:pt x="3974" y="18"/>
                    <a:pt x="3772" y="0"/>
                    <a:pt x="35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70"/>
            <p:cNvSpPr/>
            <p:nvPr/>
          </p:nvSpPr>
          <p:spPr>
            <a:xfrm>
              <a:off x="4655650" y="798325"/>
              <a:ext cx="647525" cy="588025"/>
            </a:xfrm>
            <a:custGeom>
              <a:rect b="b" l="l" r="r" t="t"/>
              <a:pathLst>
                <a:path extrusionOk="0" h="23521" w="25901">
                  <a:moveTo>
                    <a:pt x="3703" y="1"/>
                  </a:moveTo>
                  <a:cubicBezTo>
                    <a:pt x="2592" y="1"/>
                    <a:pt x="1518" y="565"/>
                    <a:pt x="914" y="1600"/>
                  </a:cubicBezTo>
                  <a:cubicBezTo>
                    <a:pt x="1" y="3133"/>
                    <a:pt x="490" y="5156"/>
                    <a:pt x="2056" y="6069"/>
                  </a:cubicBezTo>
                  <a:cubicBezTo>
                    <a:pt x="5285" y="7994"/>
                    <a:pt x="8351" y="10212"/>
                    <a:pt x="11124" y="12691"/>
                  </a:cubicBezTo>
                  <a:cubicBezTo>
                    <a:pt x="14354" y="15562"/>
                    <a:pt x="17191" y="18726"/>
                    <a:pt x="19507" y="22118"/>
                  </a:cubicBezTo>
                  <a:cubicBezTo>
                    <a:pt x="20160" y="23031"/>
                    <a:pt x="21171" y="23521"/>
                    <a:pt x="22215" y="23521"/>
                  </a:cubicBezTo>
                  <a:cubicBezTo>
                    <a:pt x="22835" y="23521"/>
                    <a:pt x="23487" y="23325"/>
                    <a:pt x="24042" y="22934"/>
                  </a:cubicBezTo>
                  <a:cubicBezTo>
                    <a:pt x="25542" y="21922"/>
                    <a:pt x="25901" y="19867"/>
                    <a:pt x="24890" y="18399"/>
                  </a:cubicBezTo>
                  <a:cubicBezTo>
                    <a:pt x="22248" y="14583"/>
                    <a:pt x="19083" y="11027"/>
                    <a:pt x="15463" y="7831"/>
                  </a:cubicBezTo>
                  <a:cubicBezTo>
                    <a:pt x="12396" y="5058"/>
                    <a:pt x="8971" y="2579"/>
                    <a:pt x="5383" y="459"/>
                  </a:cubicBezTo>
                  <a:cubicBezTo>
                    <a:pt x="4852" y="149"/>
                    <a:pt x="4273" y="1"/>
                    <a:pt x="37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6" name="Google Shape;1466;p70"/>
          <p:cNvGrpSpPr/>
          <p:nvPr/>
        </p:nvGrpSpPr>
        <p:grpSpPr>
          <a:xfrm>
            <a:off x="3026400" y="1893998"/>
            <a:ext cx="290709" cy="290709"/>
            <a:chOff x="1190625" y="238125"/>
            <a:chExt cx="5219200" cy="5219200"/>
          </a:xfrm>
        </p:grpSpPr>
        <p:sp>
          <p:nvSpPr>
            <p:cNvPr id="1467" name="Google Shape;1467;p70"/>
            <p:cNvSpPr/>
            <p:nvPr/>
          </p:nvSpPr>
          <p:spPr>
            <a:xfrm>
              <a:off x="3066250" y="2113750"/>
              <a:ext cx="1467925" cy="1467925"/>
            </a:xfrm>
            <a:custGeom>
              <a:rect b="b" l="l" r="r" t="t"/>
              <a:pathLst>
                <a:path extrusionOk="0" h="58717" w="58717">
                  <a:moveTo>
                    <a:pt x="29359" y="6525"/>
                  </a:moveTo>
                  <a:cubicBezTo>
                    <a:pt x="41950" y="6525"/>
                    <a:pt x="52192" y="16767"/>
                    <a:pt x="52192" y="29359"/>
                  </a:cubicBezTo>
                  <a:cubicBezTo>
                    <a:pt x="52192" y="41950"/>
                    <a:pt x="41950" y="52192"/>
                    <a:pt x="29359" y="52192"/>
                  </a:cubicBezTo>
                  <a:cubicBezTo>
                    <a:pt x="16767" y="52192"/>
                    <a:pt x="6525" y="41950"/>
                    <a:pt x="6525" y="29359"/>
                  </a:cubicBezTo>
                  <a:cubicBezTo>
                    <a:pt x="6525" y="16767"/>
                    <a:pt x="16767" y="6525"/>
                    <a:pt x="29359" y="6525"/>
                  </a:cubicBezTo>
                  <a:close/>
                  <a:moveTo>
                    <a:pt x="29359" y="1"/>
                  </a:moveTo>
                  <a:cubicBezTo>
                    <a:pt x="13179" y="1"/>
                    <a:pt x="1" y="13179"/>
                    <a:pt x="1" y="29359"/>
                  </a:cubicBezTo>
                  <a:cubicBezTo>
                    <a:pt x="1" y="45538"/>
                    <a:pt x="13179" y="58716"/>
                    <a:pt x="29359" y="58716"/>
                  </a:cubicBezTo>
                  <a:cubicBezTo>
                    <a:pt x="45538" y="58716"/>
                    <a:pt x="58716" y="45538"/>
                    <a:pt x="58716" y="29359"/>
                  </a:cubicBezTo>
                  <a:cubicBezTo>
                    <a:pt x="58716" y="13179"/>
                    <a:pt x="45538" y="1"/>
                    <a:pt x="293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70"/>
            <p:cNvSpPr/>
            <p:nvPr/>
          </p:nvSpPr>
          <p:spPr>
            <a:xfrm>
              <a:off x="1190625" y="238125"/>
              <a:ext cx="5219200" cy="5219200"/>
            </a:xfrm>
            <a:custGeom>
              <a:rect b="b" l="l" r="r" t="t"/>
              <a:pathLst>
                <a:path extrusionOk="0" h="208768" w="208768">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70"/>
            <p:cNvSpPr/>
            <p:nvPr/>
          </p:nvSpPr>
          <p:spPr>
            <a:xfrm>
              <a:off x="1697025" y="645850"/>
              <a:ext cx="4206375" cy="4301250"/>
            </a:xfrm>
            <a:custGeom>
              <a:rect b="b" l="l" r="r" t="t"/>
              <a:pathLst>
                <a:path extrusionOk="0" h="172050" w="168255">
                  <a:moveTo>
                    <a:pt x="84128" y="6525"/>
                  </a:moveTo>
                  <a:cubicBezTo>
                    <a:pt x="101710" y="6525"/>
                    <a:pt x="118476" y="12038"/>
                    <a:pt x="132568" y="22476"/>
                  </a:cubicBezTo>
                  <a:cubicBezTo>
                    <a:pt x="145225" y="31838"/>
                    <a:pt x="154750" y="44397"/>
                    <a:pt x="160328" y="58945"/>
                  </a:cubicBezTo>
                  <a:cubicBezTo>
                    <a:pt x="158273" y="59402"/>
                    <a:pt x="156478" y="60478"/>
                    <a:pt x="155141" y="61979"/>
                  </a:cubicBezTo>
                  <a:lnTo>
                    <a:pt x="117563" y="61979"/>
                  </a:lnTo>
                  <a:cubicBezTo>
                    <a:pt x="109538" y="51736"/>
                    <a:pt x="97176" y="45669"/>
                    <a:pt x="84128" y="45669"/>
                  </a:cubicBezTo>
                  <a:cubicBezTo>
                    <a:pt x="71080" y="45669"/>
                    <a:pt x="58717" y="51736"/>
                    <a:pt x="50692" y="61979"/>
                  </a:cubicBezTo>
                  <a:lnTo>
                    <a:pt x="13114" y="61979"/>
                  </a:lnTo>
                  <a:cubicBezTo>
                    <a:pt x="11777" y="60478"/>
                    <a:pt x="9983" y="59402"/>
                    <a:pt x="7928" y="58945"/>
                  </a:cubicBezTo>
                  <a:cubicBezTo>
                    <a:pt x="13506" y="44397"/>
                    <a:pt x="23031" y="31838"/>
                    <a:pt x="35687" y="22476"/>
                  </a:cubicBezTo>
                  <a:cubicBezTo>
                    <a:pt x="49779" y="12038"/>
                    <a:pt x="66545" y="6525"/>
                    <a:pt x="84128" y="6525"/>
                  </a:cubicBezTo>
                  <a:close/>
                  <a:moveTo>
                    <a:pt x="84128" y="52193"/>
                  </a:moveTo>
                  <a:cubicBezTo>
                    <a:pt x="95642" y="52193"/>
                    <a:pt x="106537" y="57771"/>
                    <a:pt x="113290" y="67133"/>
                  </a:cubicBezTo>
                  <a:cubicBezTo>
                    <a:pt x="113877" y="68013"/>
                    <a:pt x="114888" y="68503"/>
                    <a:pt x="115932" y="68503"/>
                  </a:cubicBezTo>
                  <a:lnTo>
                    <a:pt x="152629" y="68503"/>
                  </a:lnTo>
                  <a:lnTo>
                    <a:pt x="152629" y="107646"/>
                  </a:lnTo>
                  <a:lnTo>
                    <a:pt x="119977" y="107646"/>
                  </a:lnTo>
                  <a:cubicBezTo>
                    <a:pt x="111006" y="107646"/>
                    <a:pt x="103699" y="114953"/>
                    <a:pt x="103699" y="123924"/>
                  </a:cubicBezTo>
                  <a:lnTo>
                    <a:pt x="103699" y="156576"/>
                  </a:lnTo>
                  <a:lnTo>
                    <a:pt x="64556" y="156576"/>
                  </a:lnTo>
                  <a:lnTo>
                    <a:pt x="64556" y="123924"/>
                  </a:lnTo>
                  <a:cubicBezTo>
                    <a:pt x="64556" y="114953"/>
                    <a:pt x="57249" y="107646"/>
                    <a:pt x="48278" y="107646"/>
                  </a:cubicBezTo>
                  <a:lnTo>
                    <a:pt x="15626" y="107646"/>
                  </a:lnTo>
                  <a:lnTo>
                    <a:pt x="15626" y="68503"/>
                  </a:lnTo>
                  <a:lnTo>
                    <a:pt x="52323" y="68503"/>
                  </a:lnTo>
                  <a:cubicBezTo>
                    <a:pt x="53367" y="68503"/>
                    <a:pt x="54378" y="68013"/>
                    <a:pt x="54965" y="67133"/>
                  </a:cubicBezTo>
                  <a:cubicBezTo>
                    <a:pt x="61718" y="57771"/>
                    <a:pt x="72613" y="52193"/>
                    <a:pt x="84128" y="52193"/>
                  </a:cubicBezTo>
                  <a:close/>
                  <a:moveTo>
                    <a:pt x="48278" y="114170"/>
                  </a:moveTo>
                  <a:cubicBezTo>
                    <a:pt x="53661" y="114170"/>
                    <a:pt x="58032" y="118542"/>
                    <a:pt x="58032" y="123924"/>
                  </a:cubicBezTo>
                  <a:lnTo>
                    <a:pt x="58032" y="159088"/>
                  </a:lnTo>
                  <a:cubicBezTo>
                    <a:pt x="56531" y="160425"/>
                    <a:pt x="55455" y="162220"/>
                    <a:pt x="54998" y="164275"/>
                  </a:cubicBezTo>
                  <a:cubicBezTo>
                    <a:pt x="33404" y="155989"/>
                    <a:pt x="16213" y="138798"/>
                    <a:pt x="7928" y="117204"/>
                  </a:cubicBezTo>
                  <a:cubicBezTo>
                    <a:pt x="9983" y="116747"/>
                    <a:pt x="11777" y="115671"/>
                    <a:pt x="13114" y="114170"/>
                  </a:cubicBezTo>
                  <a:close/>
                  <a:moveTo>
                    <a:pt x="155141" y="114170"/>
                  </a:moveTo>
                  <a:cubicBezTo>
                    <a:pt x="156478" y="115671"/>
                    <a:pt x="158273" y="116747"/>
                    <a:pt x="160328" y="117204"/>
                  </a:cubicBezTo>
                  <a:cubicBezTo>
                    <a:pt x="152042" y="138798"/>
                    <a:pt x="134851" y="155989"/>
                    <a:pt x="113257" y="164275"/>
                  </a:cubicBezTo>
                  <a:cubicBezTo>
                    <a:pt x="112800" y="162220"/>
                    <a:pt x="111724" y="160425"/>
                    <a:pt x="110223" y="159088"/>
                  </a:cubicBezTo>
                  <a:lnTo>
                    <a:pt x="110223" y="123924"/>
                  </a:lnTo>
                  <a:cubicBezTo>
                    <a:pt x="110223" y="118542"/>
                    <a:pt x="114595" y="114170"/>
                    <a:pt x="119977" y="114170"/>
                  </a:cubicBezTo>
                  <a:close/>
                  <a:moveTo>
                    <a:pt x="84128" y="1"/>
                  </a:moveTo>
                  <a:cubicBezTo>
                    <a:pt x="65143" y="1"/>
                    <a:pt x="47039" y="5970"/>
                    <a:pt x="31805" y="17224"/>
                  </a:cubicBezTo>
                  <a:cubicBezTo>
                    <a:pt x="16898" y="28250"/>
                    <a:pt x="6003" y="43385"/>
                    <a:pt x="295" y="60967"/>
                  </a:cubicBezTo>
                  <a:cubicBezTo>
                    <a:pt x="1" y="61979"/>
                    <a:pt x="164" y="63055"/>
                    <a:pt x="784" y="63903"/>
                  </a:cubicBezTo>
                  <a:cubicBezTo>
                    <a:pt x="1404" y="64751"/>
                    <a:pt x="2382" y="65241"/>
                    <a:pt x="3426" y="65241"/>
                  </a:cubicBezTo>
                  <a:lnTo>
                    <a:pt x="5840" y="65241"/>
                  </a:lnTo>
                  <a:cubicBezTo>
                    <a:pt x="7634" y="65241"/>
                    <a:pt x="9102" y="66709"/>
                    <a:pt x="9102" y="68503"/>
                  </a:cubicBezTo>
                  <a:lnTo>
                    <a:pt x="9102" y="107646"/>
                  </a:lnTo>
                  <a:cubicBezTo>
                    <a:pt x="9102" y="109441"/>
                    <a:pt x="7634" y="110908"/>
                    <a:pt x="5840" y="110908"/>
                  </a:cubicBezTo>
                  <a:lnTo>
                    <a:pt x="3426" y="110908"/>
                  </a:lnTo>
                  <a:cubicBezTo>
                    <a:pt x="2382" y="110908"/>
                    <a:pt x="1404" y="111398"/>
                    <a:pt x="784" y="112246"/>
                  </a:cubicBezTo>
                  <a:cubicBezTo>
                    <a:pt x="164" y="113094"/>
                    <a:pt x="1" y="114170"/>
                    <a:pt x="295" y="115182"/>
                  </a:cubicBezTo>
                  <a:cubicBezTo>
                    <a:pt x="8971" y="142028"/>
                    <a:pt x="30174" y="163231"/>
                    <a:pt x="57020" y="171908"/>
                  </a:cubicBezTo>
                  <a:cubicBezTo>
                    <a:pt x="57345" y="172002"/>
                    <a:pt x="57677" y="172049"/>
                    <a:pt x="58006" y="172049"/>
                  </a:cubicBezTo>
                  <a:cubicBezTo>
                    <a:pt x="58700" y="172049"/>
                    <a:pt x="59381" y="171839"/>
                    <a:pt x="59956" y="171418"/>
                  </a:cubicBezTo>
                  <a:cubicBezTo>
                    <a:pt x="60804" y="170799"/>
                    <a:pt x="61294" y="169820"/>
                    <a:pt x="61294" y="168776"/>
                  </a:cubicBezTo>
                  <a:lnTo>
                    <a:pt x="61294" y="166362"/>
                  </a:lnTo>
                  <a:cubicBezTo>
                    <a:pt x="61294" y="164568"/>
                    <a:pt x="62762" y="163100"/>
                    <a:pt x="64556" y="163100"/>
                  </a:cubicBezTo>
                  <a:lnTo>
                    <a:pt x="103699" y="163100"/>
                  </a:lnTo>
                  <a:cubicBezTo>
                    <a:pt x="105494" y="163100"/>
                    <a:pt x="106961" y="164568"/>
                    <a:pt x="106961" y="166362"/>
                  </a:cubicBezTo>
                  <a:lnTo>
                    <a:pt x="106961" y="168776"/>
                  </a:lnTo>
                  <a:cubicBezTo>
                    <a:pt x="106961" y="169820"/>
                    <a:pt x="107451" y="170799"/>
                    <a:pt x="108299" y="171418"/>
                  </a:cubicBezTo>
                  <a:cubicBezTo>
                    <a:pt x="108853" y="171842"/>
                    <a:pt x="109538" y="172038"/>
                    <a:pt x="110223" y="172038"/>
                  </a:cubicBezTo>
                  <a:cubicBezTo>
                    <a:pt x="110550" y="172038"/>
                    <a:pt x="110908" y="172005"/>
                    <a:pt x="111235" y="171908"/>
                  </a:cubicBezTo>
                  <a:cubicBezTo>
                    <a:pt x="138081" y="163231"/>
                    <a:pt x="159284" y="142028"/>
                    <a:pt x="167961" y="115182"/>
                  </a:cubicBezTo>
                  <a:cubicBezTo>
                    <a:pt x="168254" y="114170"/>
                    <a:pt x="168091" y="113094"/>
                    <a:pt x="167471" y="112246"/>
                  </a:cubicBezTo>
                  <a:cubicBezTo>
                    <a:pt x="166852" y="111398"/>
                    <a:pt x="165873" y="110908"/>
                    <a:pt x="164829" y="110908"/>
                  </a:cubicBezTo>
                  <a:lnTo>
                    <a:pt x="162415" y="110908"/>
                  </a:lnTo>
                  <a:cubicBezTo>
                    <a:pt x="160621" y="110908"/>
                    <a:pt x="159153" y="109441"/>
                    <a:pt x="159153" y="107646"/>
                  </a:cubicBezTo>
                  <a:lnTo>
                    <a:pt x="159153" y="68503"/>
                  </a:lnTo>
                  <a:cubicBezTo>
                    <a:pt x="159153" y="66709"/>
                    <a:pt x="160621" y="65241"/>
                    <a:pt x="162415" y="65241"/>
                  </a:cubicBezTo>
                  <a:lnTo>
                    <a:pt x="164829" y="65241"/>
                  </a:lnTo>
                  <a:cubicBezTo>
                    <a:pt x="165873" y="65241"/>
                    <a:pt x="166852" y="64751"/>
                    <a:pt x="167471" y="63903"/>
                  </a:cubicBezTo>
                  <a:cubicBezTo>
                    <a:pt x="168091" y="63055"/>
                    <a:pt x="168254" y="61979"/>
                    <a:pt x="167961" y="60967"/>
                  </a:cubicBezTo>
                  <a:cubicBezTo>
                    <a:pt x="162252" y="43385"/>
                    <a:pt x="151390" y="28250"/>
                    <a:pt x="136450" y="17224"/>
                  </a:cubicBezTo>
                  <a:cubicBezTo>
                    <a:pt x="121216" y="5970"/>
                    <a:pt x="103112" y="1"/>
                    <a:pt x="841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70"/>
            <p:cNvSpPr/>
            <p:nvPr/>
          </p:nvSpPr>
          <p:spPr>
            <a:xfrm>
              <a:off x="2169200" y="2766150"/>
              <a:ext cx="326225" cy="163125"/>
            </a:xfrm>
            <a:custGeom>
              <a:rect b="b" l="l" r="r" t="t"/>
              <a:pathLst>
                <a:path extrusionOk="0" h="6525" w="13049">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70"/>
            <p:cNvSpPr/>
            <p:nvPr/>
          </p:nvSpPr>
          <p:spPr>
            <a:xfrm>
              <a:off x="2658500" y="2766150"/>
              <a:ext cx="326225" cy="163125"/>
            </a:xfrm>
            <a:custGeom>
              <a:rect b="b" l="l" r="r" t="t"/>
              <a:pathLst>
                <a:path extrusionOk="0" h="6525" w="13049">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70"/>
            <p:cNvSpPr/>
            <p:nvPr/>
          </p:nvSpPr>
          <p:spPr>
            <a:xfrm>
              <a:off x="2495400" y="2929250"/>
              <a:ext cx="163125" cy="326225"/>
            </a:xfrm>
            <a:custGeom>
              <a:rect b="b" l="l" r="r" t="t"/>
              <a:pathLst>
                <a:path extrusionOk="0" h="13049" w="6525">
                  <a:moveTo>
                    <a:pt x="3263" y="1"/>
                  </a:moveTo>
                  <a:cubicBezTo>
                    <a:pt x="1469" y="1"/>
                    <a:pt x="1" y="1468"/>
                    <a:pt x="1" y="3263"/>
                  </a:cubicBezTo>
                  <a:lnTo>
                    <a:pt x="1" y="9787"/>
                  </a:lnTo>
                  <a:cubicBezTo>
                    <a:pt x="1" y="11581"/>
                    <a:pt x="1469" y="13048"/>
                    <a:pt x="3263" y="13048"/>
                  </a:cubicBezTo>
                  <a:cubicBezTo>
                    <a:pt x="5057" y="13048"/>
                    <a:pt x="6525" y="11581"/>
                    <a:pt x="6525" y="9787"/>
                  </a:cubicBezTo>
                  <a:lnTo>
                    <a:pt x="6525" y="3263"/>
                  </a:lnTo>
                  <a:cubicBezTo>
                    <a:pt x="6525" y="1468"/>
                    <a:pt x="5057" y="1"/>
                    <a:pt x="3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70"/>
            <p:cNvSpPr/>
            <p:nvPr/>
          </p:nvSpPr>
          <p:spPr>
            <a:xfrm>
              <a:off x="2495400" y="2439950"/>
              <a:ext cx="163125" cy="326225"/>
            </a:xfrm>
            <a:custGeom>
              <a:rect b="b" l="l" r="r" t="t"/>
              <a:pathLst>
                <a:path extrusionOk="0" h="13049" w="6525">
                  <a:moveTo>
                    <a:pt x="3263" y="1"/>
                  </a:moveTo>
                  <a:cubicBezTo>
                    <a:pt x="1469" y="1"/>
                    <a:pt x="1" y="1469"/>
                    <a:pt x="1" y="3263"/>
                  </a:cubicBezTo>
                  <a:lnTo>
                    <a:pt x="1" y="9787"/>
                  </a:lnTo>
                  <a:cubicBezTo>
                    <a:pt x="1" y="11581"/>
                    <a:pt x="1469" y="13049"/>
                    <a:pt x="3263" y="13049"/>
                  </a:cubicBezTo>
                  <a:cubicBezTo>
                    <a:pt x="5057" y="13049"/>
                    <a:pt x="6525" y="11581"/>
                    <a:pt x="6525" y="9787"/>
                  </a:cubicBezTo>
                  <a:lnTo>
                    <a:pt x="6525" y="3263"/>
                  </a:lnTo>
                  <a:cubicBezTo>
                    <a:pt x="6525" y="1469"/>
                    <a:pt x="5057" y="1"/>
                    <a:pt x="3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70"/>
            <p:cNvSpPr/>
            <p:nvPr/>
          </p:nvSpPr>
          <p:spPr>
            <a:xfrm>
              <a:off x="4901125" y="3010800"/>
              <a:ext cx="244675" cy="244675"/>
            </a:xfrm>
            <a:custGeom>
              <a:rect b="b" l="l" r="r" t="t"/>
              <a:pathLst>
                <a:path extrusionOk="0" h="9787" w="9787">
                  <a:moveTo>
                    <a:pt x="4893" y="1"/>
                  </a:moveTo>
                  <a:cubicBezTo>
                    <a:pt x="2186" y="1"/>
                    <a:pt x="0" y="2186"/>
                    <a:pt x="0" y="4894"/>
                  </a:cubicBezTo>
                  <a:cubicBezTo>
                    <a:pt x="0" y="7601"/>
                    <a:pt x="2186" y="9786"/>
                    <a:pt x="4893" y="9786"/>
                  </a:cubicBezTo>
                  <a:cubicBezTo>
                    <a:pt x="7601" y="9786"/>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70"/>
            <p:cNvSpPr/>
            <p:nvPr/>
          </p:nvSpPr>
          <p:spPr>
            <a:xfrm>
              <a:off x="4901125" y="2439950"/>
              <a:ext cx="244675" cy="244675"/>
            </a:xfrm>
            <a:custGeom>
              <a:rect b="b" l="l" r="r" t="t"/>
              <a:pathLst>
                <a:path extrusionOk="0" h="9787" w="9787">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70"/>
            <p:cNvSpPr/>
            <p:nvPr/>
          </p:nvSpPr>
          <p:spPr>
            <a:xfrm>
              <a:off x="5186550" y="2725375"/>
              <a:ext cx="244675" cy="244675"/>
            </a:xfrm>
            <a:custGeom>
              <a:rect b="b" l="l" r="r" t="t"/>
              <a:pathLst>
                <a:path extrusionOk="0" h="9787" w="9787">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70"/>
            <p:cNvSpPr/>
            <p:nvPr/>
          </p:nvSpPr>
          <p:spPr>
            <a:xfrm>
              <a:off x="4615700" y="2725375"/>
              <a:ext cx="244675" cy="244675"/>
            </a:xfrm>
            <a:custGeom>
              <a:rect b="b" l="l" r="r" t="t"/>
              <a:pathLst>
                <a:path extrusionOk="0" h="9787" w="9787">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70"/>
            <p:cNvSpPr/>
            <p:nvPr/>
          </p:nvSpPr>
          <p:spPr>
            <a:xfrm>
              <a:off x="3392450" y="3744750"/>
              <a:ext cx="326225" cy="163125"/>
            </a:xfrm>
            <a:custGeom>
              <a:rect b="b" l="l" r="r" t="t"/>
              <a:pathLst>
                <a:path extrusionOk="0" h="6525" w="13049">
                  <a:moveTo>
                    <a:pt x="3263" y="0"/>
                  </a:moveTo>
                  <a:cubicBezTo>
                    <a:pt x="1469" y="0"/>
                    <a:pt x="1" y="1468"/>
                    <a:pt x="1" y="3262"/>
                  </a:cubicBezTo>
                  <a:cubicBezTo>
                    <a:pt x="1" y="5056"/>
                    <a:pt x="1469"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70"/>
            <p:cNvSpPr/>
            <p:nvPr/>
          </p:nvSpPr>
          <p:spPr>
            <a:xfrm>
              <a:off x="3881750" y="3744750"/>
              <a:ext cx="326225" cy="163125"/>
            </a:xfrm>
            <a:custGeom>
              <a:rect b="b" l="l" r="r" t="t"/>
              <a:pathLst>
                <a:path extrusionOk="0" h="6525" w="13049">
                  <a:moveTo>
                    <a:pt x="3263" y="0"/>
                  </a:moveTo>
                  <a:cubicBezTo>
                    <a:pt x="1468" y="0"/>
                    <a:pt x="1" y="1468"/>
                    <a:pt x="1" y="3262"/>
                  </a:cubicBezTo>
                  <a:cubicBezTo>
                    <a:pt x="1" y="5056"/>
                    <a:pt x="1468"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70"/>
            <p:cNvSpPr/>
            <p:nvPr/>
          </p:nvSpPr>
          <p:spPr>
            <a:xfrm>
              <a:off x="3718650" y="2439950"/>
              <a:ext cx="489325" cy="489325"/>
            </a:xfrm>
            <a:custGeom>
              <a:rect b="b" l="l" r="r" t="t"/>
              <a:pathLst>
                <a:path extrusionOk="0" h="19573" w="19573">
                  <a:moveTo>
                    <a:pt x="3263" y="1"/>
                  </a:moveTo>
                  <a:cubicBezTo>
                    <a:pt x="1468" y="1"/>
                    <a:pt x="1" y="1469"/>
                    <a:pt x="1" y="3263"/>
                  </a:cubicBezTo>
                  <a:cubicBezTo>
                    <a:pt x="1" y="5057"/>
                    <a:pt x="1468" y="6525"/>
                    <a:pt x="3263" y="6525"/>
                  </a:cubicBezTo>
                  <a:cubicBezTo>
                    <a:pt x="8645" y="6525"/>
                    <a:pt x="13049" y="10928"/>
                    <a:pt x="13049" y="16311"/>
                  </a:cubicBezTo>
                  <a:cubicBezTo>
                    <a:pt x="13049" y="18105"/>
                    <a:pt x="14516" y="19573"/>
                    <a:pt x="16311" y="19573"/>
                  </a:cubicBezTo>
                  <a:cubicBezTo>
                    <a:pt x="18105" y="19573"/>
                    <a:pt x="19573" y="18105"/>
                    <a:pt x="19573" y="16311"/>
                  </a:cubicBezTo>
                  <a:cubicBezTo>
                    <a:pt x="19573" y="7307"/>
                    <a:pt x="12266" y="1"/>
                    <a:pt x="3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1" name="Google Shape;1481;p70"/>
          <p:cNvSpPr/>
          <p:nvPr/>
        </p:nvSpPr>
        <p:spPr>
          <a:xfrm>
            <a:off x="5813812" y="1912168"/>
            <a:ext cx="272090" cy="271829"/>
          </a:xfrm>
          <a:custGeom>
            <a:rect b="b" l="l" r="r" t="t"/>
            <a:pathLst>
              <a:path extrusionOk="0" h="208698" w="208898">
                <a:moveTo>
                  <a:pt x="12591" y="7857"/>
                </a:moveTo>
                <a:lnTo>
                  <a:pt x="34088" y="10956"/>
                </a:lnTo>
                <a:lnTo>
                  <a:pt x="99817" y="76685"/>
                </a:lnTo>
                <a:lnTo>
                  <a:pt x="90618" y="85917"/>
                </a:lnTo>
                <a:cubicBezTo>
                  <a:pt x="90553" y="85851"/>
                  <a:pt x="90488" y="85786"/>
                  <a:pt x="90455" y="85721"/>
                </a:cubicBezTo>
                <a:lnTo>
                  <a:pt x="44852" y="40151"/>
                </a:lnTo>
                <a:cubicBezTo>
                  <a:pt x="44216" y="39515"/>
                  <a:pt x="43385" y="39197"/>
                  <a:pt x="42553" y="39197"/>
                </a:cubicBezTo>
                <a:cubicBezTo>
                  <a:pt x="41721" y="39197"/>
                  <a:pt x="40889" y="39515"/>
                  <a:pt x="40253" y="40151"/>
                </a:cubicBezTo>
                <a:cubicBezTo>
                  <a:pt x="38981" y="41423"/>
                  <a:pt x="38981" y="43478"/>
                  <a:pt x="40253" y="44750"/>
                </a:cubicBezTo>
                <a:lnTo>
                  <a:pt x="85823" y="90353"/>
                </a:lnTo>
                <a:cubicBezTo>
                  <a:pt x="85888" y="90386"/>
                  <a:pt x="85953" y="90451"/>
                  <a:pt x="86019" y="90484"/>
                </a:cubicBezTo>
                <a:lnTo>
                  <a:pt x="76755" y="99748"/>
                </a:lnTo>
                <a:cubicBezTo>
                  <a:pt x="76722" y="99682"/>
                  <a:pt x="76657" y="99617"/>
                  <a:pt x="76624" y="99552"/>
                </a:cubicBezTo>
                <a:lnTo>
                  <a:pt x="11058" y="33986"/>
                </a:lnTo>
                <a:lnTo>
                  <a:pt x="7959" y="12489"/>
                </a:lnTo>
                <a:lnTo>
                  <a:pt x="31022" y="35552"/>
                </a:lnTo>
                <a:cubicBezTo>
                  <a:pt x="31674" y="36171"/>
                  <a:pt x="32490" y="36498"/>
                  <a:pt x="33338" y="36498"/>
                </a:cubicBezTo>
                <a:cubicBezTo>
                  <a:pt x="34186" y="36498"/>
                  <a:pt x="35001" y="36171"/>
                  <a:pt x="35654" y="35552"/>
                </a:cubicBezTo>
                <a:cubicBezTo>
                  <a:pt x="36926" y="34279"/>
                  <a:pt x="36926" y="32192"/>
                  <a:pt x="35654" y="30920"/>
                </a:cubicBezTo>
                <a:lnTo>
                  <a:pt x="12591" y="7857"/>
                </a:lnTo>
                <a:close/>
                <a:moveTo>
                  <a:pt x="132111" y="108946"/>
                </a:moveTo>
                <a:cubicBezTo>
                  <a:pt x="132176" y="109012"/>
                  <a:pt x="132208" y="109077"/>
                  <a:pt x="132274" y="109109"/>
                </a:cubicBezTo>
                <a:lnTo>
                  <a:pt x="159316" y="136151"/>
                </a:lnTo>
                <a:lnTo>
                  <a:pt x="150084" y="145383"/>
                </a:lnTo>
                <a:lnTo>
                  <a:pt x="123042" y="118341"/>
                </a:lnTo>
                <a:cubicBezTo>
                  <a:pt x="123010" y="118276"/>
                  <a:pt x="122944" y="118243"/>
                  <a:pt x="122879" y="118178"/>
                </a:cubicBezTo>
                <a:lnTo>
                  <a:pt x="132111" y="108946"/>
                </a:lnTo>
                <a:close/>
                <a:moveTo>
                  <a:pt x="196306" y="7857"/>
                </a:moveTo>
                <a:lnTo>
                  <a:pt x="173244" y="30920"/>
                </a:lnTo>
                <a:cubicBezTo>
                  <a:pt x="171972" y="32192"/>
                  <a:pt x="171972" y="34279"/>
                  <a:pt x="173244" y="35552"/>
                </a:cubicBezTo>
                <a:cubicBezTo>
                  <a:pt x="173897" y="36171"/>
                  <a:pt x="174712" y="36498"/>
                  <a:pt x="175560" y="36498"/>
                </a:cubicBezTo>
                <a:cubicBezTo>
                  <a:pt x="176376" y="36498"/>
                  <a:pt x="177224" y="36171"/>
                  <a:pt x="177876" y="35552"/>
                </a:cubicBezTo>
                <a:lnTo>
                  <a:pt x="200906" y="12489"/>
                </a:lnTo>
                <a:lnTo>
                  <a:pt x="197840" y="33986"/>
                </a:lnTo>
                <a:lnTo>
                  <a:pt x="72645" y="159214"/>
                </a:lnTo>
                <a:lnTo>
                  <a:pt x="63413" y="149982"/>
                </a:lnTo>
                <a:lnTo>
                  <a:pt x="168645" y="44750"/>
                </a:lnTo>
                <a:cubicBezTo>
                  <a:pt x="169917" y="43478"/>
                  <a:pt x="169917" y="41423"/>
                  <a:pt x="168645" y="40151"/>
                </a:cubicBezTo>
                <a:cubicBezTo>
                  <a:pt x="168009" y="39515"/>
                  <a:pt x="167169" y="39197"/>
                  <a:pt x="166329" y="39197"/>
                </a:cubicBezTo>
                <a:cubicBezTo>
                  <a:pt x="165489" y="39197"/>
                  <a:pt x="164649" y="39515"/>
                  <a:pt x="164013" y="40151"/>
                </a:cubicBezTo>
                <a:lnTo>
                  <a:pt x="58814" y="145383"/>
                </a:lnTo>
                <a:lnTo>
                  <a:pt x="49582" y="136151"/>
                </a:lnTo>
                <a:lnTo>
                  <a:pt x="174777" y="10956"/>
                </a:lnTo>
                <a:lnTo>
                  <a:pt x="196306" y="7857"/>
                </a:lnTo>
                <a:close/>
                <a:moveTo>
                  <a:pt x="118280" y="122777"/>
                </a:moveTo>
                <a:cubicBezTo>
                  <a:pt x="118345" y="122842"/>
                  <a:pt x="118378" y="122908"/>
                  <a:pt x="118443" y="122940"/>
                </a:cubicBezTo>
                <a:lnTo>
                  <a:pt x="145485" y="149982"/>
                </a:lnTo>
                <a:lnTo>
                  <a:pt x="136253" y="159214"/>
                </a:lnTo>
                <a:lnTo>
                  <a:pt x="109211" y="132172"/>
                </a:lnTo>
                <a:cubicBezTo>
                  <a:pt x="109179" y="132106"/>
                  <a:pt x="109114" y="132074"/>
                  <a:pt x="109048" y="132009"/>
                </a:cubicBezTo>
                <a:lnTo>
                  <a:pt x="118280" y="122777"/>
                </a:lnTo>
                <a:close/>
                <a:moveTo>
                  <a:pt x="33436" y="130573"/>
                </a:moveTo>
                <a:cubicBezTo>
                  <a:pt x="34316" y="130573"/>
                  <a:pt x="35132" y="130932"/>
                  <a:pt x="35752" y="131552"/>
                </a:cubicBezTo>
                <a:lnTo>
                  <a:pt x="42667" y="138467"/>
                </a:lnTo>
                <a:lnTo>
                  <a:pt x="56498" y="152298"/>
                </a:lnTo>
                <a:lnTo>
                  <a:pt x="70329" y="166129"/>
                </a:lnTo>
                <a:lnTo>
                  <a:pt x="77244" y="173044"/>
                </a:lnTo>
                <a:cubicBezTo>
                  <a:pt x="78516" y="174317"/>
                  <a:pt x="78516" y="176372"/>
                  <a:pt x="77244" y="177644"/>
                </a:cubicBezTo>
                <a:cubicBezTo>
                  <a:pt x="76624" y="178264"/>
                  <a:pt x="75809" y="178622"/>
                  <a:pt x="74928" y="178622"/>
                </a:cubicBezTo>
                <a:cubicBezTo>
                  <a:pt x="74080" y="178622"/>
                  <a:pt x="73264" y="178264"/>
                  <a:pt x="72645" y="177644"/>
                </a:cubicBezTo>
                <a:lnTo>
                  <a:pt x="31119" y="136151"/>
                </a:lnTo>
                <a:cubicBezTo>
                  <a:pt x="30532" y="135532"/>
                  <a:pt x="30174" y="134716"/>
                  <a:pt x="30174" y="133835"/>
                </a:cubicBezTo>
                <a:cubicBezTo>
                  <a:pt x="30174" y="132987"/>
                  <a:pt x="30532" y="132172"/>
                  <a:pt x="31119" y="131552"/>
                </a:cubicBezTo>
                <a:cubicBezTo>
                  <a:pt x="31739" y="130932"/>
                  <a:pt x="32555" y="130573"/>
                  <a:pt x="33436" y="130573"/>
                </a:cubicBezTo>
                <a:close/>
                <a:moveTo>
                  <a:pt x="175462" y="130573"/>
                </a:moveTo>
                <a:cubicBezTo>
                  <a:pt x="176311" y="130573"/>
                  <a:pt x="177126" y="130932"/>
                  <a:pt x="177746" y="131552"/>
                </a:cubicBezTo>
                <a:cubicBezTo>
                  <a:pt x="178366" y="132172"/>
                  <a:pt x="178724" y="132987"/>
                  <a:pt x="178724" y="133835"/>
                </a:cubicBezTo>
                <a:cubicBezTo>
                  <a:pt x="178724" y="134716"/>
                  <a:pt x="178366" y="135532"/>
                  <a:pt x="177746" y="136151"/>
                </a:cubicBezTo>
                <a:lnTo>
                  <a:pt x="136253" y="177644"/>
                </a:lnTo>
                <a:cubicBezTo>
                  <a:pt x="135634" y="178264"/>
                  <a:pt x="134818" y="178622"/>
                  <a:pt x="133937" y="178622"/>
                </a:cubicBezTo>
                <a:cubicBezTo>
                  <a:pt x="133089" y="178622"/>
                  <a:pt x="132274" y="178264"/>
                  <a:pt x="131654" y="177644"/>
                </a:cubicBezTo>
                <a:cubicBezTo>
                  <a:pt x="130382" y="176372"/>
                  <a:pt x="130382" y="174317"/>
                  <a:pt x="131654" y="173044"/>
                </a:cubicBezTo>
                <a:lnTo>
                  <a:pt x="138569" y="166129"/>
                </a:lnTo>
                <a:lnTo>
                  <a:pt x="152400" y="152298"/>
                </a:lnTo>
                <a:lnTo>
                  <a:pt x="166231" y="138467"/>
                </a:lnTo>
                <a:lnTo>
                  <a:pt x="173146" y="131552"/>
                </a:lnTo>
                <a:cubicBezTo>
                  <a:pt x="173766" y="130932"/>
                  <a:pt x="174582" y="130573"/>
                  <a:pt x="175462" y="130573"/>
                </a:cubicBezTo>
                <a:close/>
                <a:moveTo>
                  <a:pt x="42667" y="156898"/>
                </a:moveTo>
                <a:lnTo>
                  <a:pt x="51898" y="166129"/>
                </a:lnTo>
                <a:lnTo>
                  <a:pt x="28314" y="189681"/>
                </a:lnTo>
                <a:lnTo>
                  <a:pt x="19115" y="180449"/>
                </a:lnTo>
                <a:lnTo>
                  <a:pt x="42667" y="156898"/>
                </a:lnTo>
                <a:close/>
                <a:moveTo>
                  <a:pt x="166231" y="156898"/>
                </a:moveTo>
                <a:lnTo>
                  <a:pt x="189783" y="180449"/>
                </a:lnTo>
                <a:lnTo>
                  <a:pt x="180551" y="189681"/>
                </a:lnTo>
                <a:lnTo>
                  <a:pt x="157000" y="166129"/>
                </a:lnTo>
                <a:lnTo>
                  <a:pt x="166231" y="156898"/>
                </a:lnTo>
                <a:close/>
                <a:moveTo>
                  <a:pt x="9884" y="181819"/>
                </a:moveTo>
                <a:cubicBezTo>
                  <a:pt x="10765" y="181819"/>
                  <a:pt x="11580" y="182145"/>
                  <a:pt x="12200" y="182765"/>
                </a:cubicBezTo>
                <a:lnTo>
                  <a:pt x="26031" y="196596"/>
                </a:lnTo>
                <a:cubicBezTo>
                  <a:pt x="26651" y="197216"/>
                  <a:pt x="26977" y="198031"/>
                  <a:pt x="26977" y="198912"/>
                </a:cubicBezTo>
                <a:cubicBezTo>
                  <a:pt x="26977" y="199793"/>
                  <a:pt x="26651" y="200608"/>
                  <a:pt x="26031" y="201195"/>
                </a:cubicBezTo>
                <a:cubicBezTo>
                  <a:pt x="25411" y="201815"/>
                  <a:pt x="24596" y="202174"/>
                  <a:pt x="23715" y="202174"/>
                </a:cubicBezTo>
                <a:cubicBezTo>
                  <a:pt x="22834" y="202174"/>
                  <a:pt x="22019" y="201815"/>
                  <a:pt x="21399" y="201195"/>
                </a:cubicBezTo>
                <a:lnTo>
                  <a:pt x="7568" y="187365"/>
                </a:lnTo>
                <a:cubicBezTo>
                  <a:pt x="6948" y="186745"/>
                  <a:pt x="6622" y="185929"/>
                  <a:pt x="6622" y="185081"/>
                </a:cubicBezTo>
                <a:cubicBezTo>
                  <a:pt x="6622" y="184200"/>
                  <a:pt x="6948" y="183385"/>
                  <a:pt x="7568" y="182765"/>
                </a:cubicBezTo>
                <a:cubicBezTo>
                  <a:pt x="8188" y="182145"/>
                  <a:pt x="9003" y="181819"/>
                  <a:pt x="9884" y="181819"/>
                </a:cubicBezTo>
                <a:close/>
                <a:moveTo>
                  <a:pt x="199014" y="181819"/>
                </a:moveTo>
                <a:cubicBezTo>
                  <a:pt x="199862" y="181819"/>
                  <a:pt x="200710" y="182145"/>
                  <a:pt x="201297" y="182765"/>
                </a:cubicBezTo>
                <a:cubicBezTo>
                  <a:pt x="201917" y="183385"/>
                  <a:pt x="202276" y="184200"/>
                  <a:pt x="202276" y="185081"/>
                </a:cubicBezTo>
                <a:cubicBezTo>
                  <a:pt x="202276" y="185929"/>
                  <a:pt x="201917" y="186745"/>
                  <a:pt x="201297" y="187365"/>
                </a:cubicBezTo>
                <a:lnTo>
                  <a:pt x="187467" y="201195"/>
                </a:lnTo>
                <a:cubicBezTo>
                  <a:pt x="186847" y="201815"/>
                  <a:pt x="186031" y="202174"/>
                  <a:pt x="185183" y="202174"/>
                </a:cubicBezTo>
                <a:cubicBezTo>
                  <a:pt x="184302" y="202174"/>
                  <a:pt x="183487" y="201815"/>
                  <a:pt x="182867" y="201195"/>
                </a:cubicBezTo>
                <a:cubicBezTo>
                  <a:pt x="182247" y="200608"/>
                  <a:pt x="181921" y="199793"/>
                  <a:pt x="181921" y="198912"/>
                </a:cubicBezTo>
                <a:cubicBezTo>
                  <a:pt x="181921" y="198031"/>
                  <a:pt x="182247" y="197216"/>
                  <a:pt x="182867" y="196596"/>
                </a:cubicBezTo>
                <a:lnTo>
                  <a:pt x="196698" y="182765"/>
                </a:lnTo>
                <a:cubicBezTo>
                  <a:pt x="197318" y="182145"/>
                  <a:pt x="198133" y="181819"/>
                  <a:pt x="199014" y="181819"/>
                </a:cubicBezTo>
                <a:close/>
                <a:moveTo>
                  <a:pt x="3380" y="0"/>
                </a:moveTo>
                <a:cubicBezTo>
                  <a:pt x="2519" y="0"/>
                  <a:pt x="1686" y="328"/>
                  <a:pt x="1044" y="942"/>
                </a:cubicBezTo>
                <a:cubicBezTo>
                  <a:pt x="326" y="1692"/>
                  <a:pt x="0" y="2703"/>
                  <a:pt x="131" y="3715"/>
                </a:cubicBezTo>
                <a:lnTo>
                  <a:pt x="4730" y="36008"/>
                </a:lnTo>
                <a:cubicBezTo>
                  <a:pt x="4828" y="36693"/>
                  <a:pt x="5154" y="37346"/>
                  <a:pt x="5676" y="37835"/>
                </a:cubicBezTo>
                <a:lnTo>
                  <a:pt x="71992" y="104184"/>
                </a:lnTo>
                <a:cubicBezTo>
                  <a:pt x="72057" y="104249"/>
                  <a:pt x="72123" y="104282"/>
                  <a:pt x="72155" y="104347"/>
                </a:cubicBezTo>
                <a:lnTo>
                  <a:pt x="44983" y="131552"/>
                </a:lnTo>
                <a:lnTo>
                  <a:pt x="40351" y="126920"/>
                </a:lnTo>
                <a:cubicBezTo>
                  <a:pt x="38524" y="125093"/>
                  <a:pt x="36045" y="124049"/>
                  <a:pt x="33436" y="124049"/>
                </a:cubicBezTo>
                <a:cubicBezTo>
                  <a:pt x="30826" y="124049"/>
                  <a:pt x="28379" y="125093"/>
                  <a:pt x="26520" y="126920"/>
                </a:cubicBezTo>
                <a:cubicBezTo>
                  <a:pt x="24661" y="128779"/>
                  <a:pt x="23650" y="131226"/>
                  <a:pt x="23650" y="133835"/>
                </a:cubicBezTo>
                <a:cubicBezTo>
                  <a:pt x="23650" y="136445"/>
                  <a:pt x="24661" y="138924"/>
                  <a:pt x="26520" y="140751"/>
                </a:cubicBezTo>
                <a:lnTo>
                  <a:pt x="38035" y="152298"/>
                </a:lnTo>
                <a:lnTo>
                  <a:pt x="14092" y="176241"/>
                </a:lnTo>
                <a:cubicBezTo>
                  <a:pt x="12787" y="175621"/>
                  <a:pt x="11352" y="175295"/>
                  <a:pt x="9884" y="175295"/>
                </a:cubicBezTo>
                <a:cubicBezTo>
                  <a:pt x="7274" y="175295"/>
                  <a:pt x="4828" y="176306"/>
                  <a:pt x="2969" y="178166"/>
                </a:cubicBezTo>
                <a:cubicBezTo>
                  <a:pt x="1109" y="179992"/>
                  <a:pt x="98" y="182472"/>
                  <a:pt x="98" y="185081"/>
                </a:cubicBezTo>
                <a:cubicBezTo>
                  <a:pt x="98" y="187691"/>
                  <a:pt x="1109" y="190137"/>
                  <a:pt x="2969" y="191997"/>
                </a:cubicBezTo>
                <a:lnTo>
                  <a:pt x="16799" y="205827"/>
                </a:lnTo>
                <a:cubicBezTo>
                  <a:pt x="18659" y="207687"/>
                  <a:pt x="21105" y="208698"/>
                  <a:pt x="23715" y="208698"/>
                </a:cubicBezTo>
                <a:cubicBezTo>
                  <a:pt x="26324" y="208698"/>
                  <a:pt x="28771" y="207687"/>
                  <a:pt x="30630" y="205827"/>
                </a:cubicBezTo>
                <a:cubicBezTo>
                  <a:pt x="32490" y="203968"/>
                  <a:pt x="33501" y="201522"/>
                  <a:pt x="33501" y="198912"/>
                </a:cubicBezTo>
                <a:cubicBezTo>
                  <a:pt x="33501" y="197411"/>
                  <a:pt x="33175" y="195976"/>
                  <a:pt x="32555" y="194671"/>
                </a:cubicBezTo>
                <a:lnTo>
                  <a:pt x="56498" y="170728"/>
                </a:lnTo>
                <a:lnTo>
                  <a:pt x="68013" y="182276"/>
                </a:lnTo>
                <a:cubicBezTo>
                  <a:pt x="69872" y="184103"/>
                  <a:pt x="72318" y="185146"/>
                  <a:pt x="74928" y="185146"/>
                </a:cubicBezTo>
                <a:cubicBezTo>
                  <a:pt x="77570" y="185146"/>
                  <a:pt x="80017" y="184103"/>
                  <a:pt x="81876" y="182276"/>
                </a:cubicBezTo>
                <a:cubicBezTo>
                  <a:pt x="85660" y="178459"/>
                  <a:pt x="85660" y="172229"/>
                  <a:pt x="81876" y="168445"/>
                </a:cubicBezTo>
                <a:lnTo>
                  <a:pt x="77244" y="163813"/>
                </a:lnTo>
                <a:lnTo>
                  <a:pt x="104449" y="136608"/>
                </a:lnTo>
                <a:cubicBezTo>
                  <a:pt x="104514" y="136673"/>
                  <a:pt x="104547" y="136738"/>
                  <a:pt x="104612" y="136771"/>
                </a:cubicBezTo>
                <a:lnTo>
                  <a:pt x="131654" y="163813"/>
                </a:lnTo>
                <a:lnTo>
                  <a:pt x="127022" y="168445"/>
                </a:lnTo>
                <a:cubicBezTo>
                  <a:pt x="123205" y="172229"/>
                  <a:pt x="123205" y="178459"/>
                  <a:pt x="127022" y="182276"/>
                </a:cubicBezTo>
                <a:cubicBezTo>
                  <a:pt x="128881" y="184103"/>
                  <a:pt x="131328" y="185146"/>
                  <a:pt x="133937" y="185146"/>
                </a:cubicBezTo>
                <a:cubicBezTo>
                  <a:pt x="136547" y="185146"/>
                  <a:pt x="139026" y="184103"/>
                  <a:pt x="140853" y="182276"/>
                </a:cubicBezTo>
                <a:lnTo>
                  <a:pt x="152400" y="170728"/>
                </a:lnTo>
                <a:lnTo>
                  <a:pt x="176343" y="194671"/>
                </a:lnTo>
                <a:cubicBezTo>
                  <a:pt x="175723" y="195976"/>
                  <a:pt x="175397" y="197411"/>
                  <a:pt x="175397" y="198912"/>
                </a:cubicBezTo>
                <a:cubicBezTo>
                  <a:pt x="175397" y="201522"/>
                  <a:pt x="176408" y="203968"/>
                  <a:pt x="178268" y="205827"/>
                </a:cubicBezTo>
                <a:cubicBezTo>
                  <a:pt x="180094" y="207687"/>
                  <a:pt x="182574" y="208698"/>
                  <a:pt x="185183" y="208698"/>
                </a:cubicBezTo>
                <a:cubicBezTo>
                  <a:pt x="187793" y="208698"/>
                  <a:pt x="190239" y="207687"/>
                  <a:pt x="192099" y="205827"/>
                </a:cubicBezTo>
                <a:lnTo>
                  <a:pt x="205929" y="191997"/>
                </a:lnTo>
                <a:cubicBezTo>
                  <a:pt x="207789" y="190137"/>
                  <a:pt x="208800" y="187691"/>
                  <a:pt x="208800" y="185081"/>
                </a:cubicBezTo>
                <a:cubicBezTo>
                  <a:pt x="208800" y="182472"/>
                  <a:pt x="207789" y="179992"/>
                  <a:pt x="205929" y="178166"/>
                </a:cubicBezTo>
                <a:cubicBezTo>
                  <a:pt x="204070" y="176306"/>
                  <a:pt x="201624" y="175295"/>
                  <a:pt x="199014" y="175295"/>
                </a:cubicBezTo>
                <a:cubicBezTo>
                  <a:pt x="197513" y="175295"/>
                  <a:pt x="196078" y="175621"/>
                  <a:pt x="194773" y="176241"/>
                </a:cubicBezTo>
                <a:lnTo>
                  <a:pt x="170830" y="152298"/>
                </a:lnTo>
                <a:lnTo>
                  <a:pt x="182378" y="140751"/>
                </a:lnTo>
                <a:cubicBezTo>
                  <a:pt x="184205" y="138924"/>
                  <a:pt x="185248" y="136445"/>
                  <a:pt x="185248" y="133835"/>
                </a:cubicBezTo>
                <a:cubicBezTo>
                  <a:pt x="185248" y="131226"/>
                  <a:pt x="184205" y="128779"/>
                  <a:pt x="182378" y="126920"/>
                </a:cubicBezTo>
                <a:cubicBezTo>
                  <a:pt x="180518" y="125093"/>
                  <a:pt x="178072" y="124049"/>
                  <a:pt x="175462" y="124049"/>
                </a:cubicBezTo>
                <a:cubicBezTo>
                  <a:pt x="172853" y="124049"/>
                  <a:pt x="170374" y="125093"/>
                  <a:pt x="168547" y="126920"/>
                </a:cubicBezTo>
                <a:lnTo>
                  <a:pt x="163915" y="131552"/>
                </a:lnTo>
                <a:lnTo>
                  <a:pt x="136906" y="104510"/>
                </a:lnTo>
                <a:cubicBezTo>
                  <a:pt x="136840" y="104445"/>
                  <a:pt x="136775" y="104412"/>
                  <a:pt x="136710" y="104347"/>
                </a:cubicBezTo>
                <a:lnTo>
                  <a:pt x="203222" y="37835"/>
                </a:lnTo>
                <a:cubicBezTo>
                  <a:pt x="203711" y="37346"/>
                  <a:pt x="204037" y="36693"/>
                  <a:pt x="204135" y="36008"/>
                </a:cubicBezTo>
                <a:lnTo>
                  <a:pt x="208767" y="3715"/>
                </a:lnTo>
                <a:cubicBezTo>
                  <a:pt x="208898" y="2703"/>
                  <a:pt x="208572" y="1692"/>
                  <a:pt x="207821" y="942"/>
                </a:cubicBezTo>
                <a:cubicBezTo>
                  <a:pt x="207207" y="328"/>
                  <a:pt x="206378" y="0"/>
                  <a:pt x="205518" y="0"/>
                </a:cubicBezTo>
                <a:cubicBezTo>
                  <a:pt x="205373" y="0"/>
                  <a:pt x="205227" y="10"/>
                  <a:pt x="205081" y="29"/>
                </a:cubicBezTo>
                <a:lnTo>
                  <a:pt x="172788" y="4628"/>
                </a:lnTo>
                <a:cubicBezTo>
                  <a:pt x="172103" y="4726"/>
                  <a:pt x="171450" y="5052"/>
                  <a:pt x="170928" y="5574"/>
                </a:cubicBezTo>
                <a:lnTo>
                  <a:pt x="104449" y="72053"/>
                </a:lnTo>
                <a:lnTo>
                  <a:pt x="37937" y="5574"/>
                </a:lnTo>
                <a:cubicBezTo>
                  <a:pt x="37448" y="5052"/>
                  <a:pt x="36795" y="4726"/>
                  <a:pt x="36110" y="4628"/>
                </a:cubicBezTo>
                <a:lnTo>
                  <a:pt x="3817" y="29"/>
                </a:lnTo>
                <a:cubicBezTo>
                  <a:pt x="3671" y="10"/>
                  <a:pt x="3525" y="0"/>
                  <a:pt x="338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70"/>
          <p:cNvSpPr/>
          <p:nvPr/>
        </p:nvSpPr>
        <p:spPr>
          <a:xfrm>
            <a:off x="5813862" y="3330847"/>
            <a:ext cx="271991" cy="271991"/>
          </a:xfrm>
          <a:custGeom>
            <a:rect b="b" l="l" r="r" t="t"/>
            <a:pathLst>
              <a:path extrusionOk="0" h="209224" w="209224">
                <a:moveTo>
                  <a:pt x="9786" y="6524"/>
                </a:moveTo>
                <a:cubicBezTo>
                  <a:pt x="10667" y="6524"/>
                  <a:pt x="11482" y="6850"/>
                  <a:pt x="12102" y="7470"/>
                </a:cubicBezTo>
                <a:cubicBezTo>
                  <a:pt x="16016" y="11417"/>
                  <a:pt x="27107" y="12787"/>
                  <a:pt x="44885" y="14548"/>
                </a:cubicBezTo>
                <a:cubicBezTo>
                  <a:pt x="70198" y="17093"/>
                  <a:pt x="104840" y="20583"/>
                  <a:pt x="134459" y="39242"/>
                </a:cubicBezTo>
                <a:cubicBezTo>
                  <a:pt x="135307" y="39764"/>
                  <a:pt x="135862" y="40644"/>
                  <a:pt x="135960" y="41656"/>
                </a:cubicBezTo>
                <a:cubicBezTo>
                  <a:pt x="136090" y="42634"/>
                  <a:pt x="135731" y="43613"/>
                  <a:pt x="135046" y="44298"/>
                </a:cubicBezTo>
                <a:lnTo>
                  <a:pt x="134198" y="45146"/>
                </a:lnTo>
                <a:cubicBezTo>
                  <a:pt x="133350" y="45994"/>
                  <a:pt x="132893" y="47168"/>
                  <a:pt x="132926" y="48408"/>
                </a:cubicBezTo>
                <a:cubicBezTo>
                  <a:pt x="132926" y="49680"/>
                  <a:pt x="133448" y="50920"/>
                  <a:pt x="134394" y="51833"/>
                </a:cubicBezTo>
                <a:lnTo>
                  <a:pt x="143527" y="60967"/>
                </a:lnTo>
                <a:lnTo>
                  <a:pt x="138895" y="65599"/>
                </a:lnTo>
                <a:lnTo>
                  <a:pt x="129762" y="56465"/>
                </a:lnTo>
                <a:cubicBezTo>
                  <a:pt x="127642" y="54312"/>
                  <a:pt x="126435" y="51507"/>
                  <a:pt x="126402" y="48506"/>
                </a:cubicBezTo>
                <a:cubicBezTo>
                  <a:pt x="126369" y="47364"/>
                  <a:pt x="126532" y="46222"/>
                  <a:pt x="126826" y="45179"/>
                </a:cubicBezTo>
                <a:cubicBezTo>
                  <a:pt x="127283" y="43711"/>
                  <a:pt x="126630" y="42145"/>
                  <a:pt x="125293" y="41395"/>
                </a:cubicBezTo>
                <a:cubicBezTo>
                  <a:pt x="98218" y="26455"/>
                  <a:pt x="67034" y="23323"/>
                  <a:pt x="44265" y="21040"/>
                </a:cubicBezTo>
                <a:cubicBezTo>
                  <a:pt x="26292" y="19246"/>
                  <a:pt x="13342" y="17941"/>
                  <a:pt x="7470" y="12102"/>
                </a:cubicBezTo>
                <a:cubicBezTo>
                  <a:pt x="6850" y="11482"/>
                  <a:pt x="6524" y="10667"/>
                  <a:pt x="6524" y="9786"/>
                </a:cubicBezTo>
                <a:cubicBezTo>
                  <a:pt x="6524" y="8905"/>
                  <a:pt x="6850" y="8090"/>
                  <a:pt x="7470" y="7470"/>
                </a:cubicBezTo>
                <a:cubicBezTo>
                  <a:pt x="8090" y="6850"/>
                  <a:pt x="8905" y="6524"/>
                  <a:pt x="9786" y="6524"/>
                </a:cubicBezTo>
                <a:close/>
                <a:moveTo>
                  <a:pt x="27107" y="25672"/>
                </a:moveTo>
                <a:lnTo>
                  <a:pt x="27107" y="25672"/>
                </a:lnTo>
                <a:cubicBezTo>
                  <a:pt x="32065" y="26389"/>
                  <a:pt x="37578" y="26944"/>
                  <a:pt x="43613" y="27531"/>
                </a:cubicBezTo>
                <a:cubicBezTo>
                  <a:pt x="65207" y="29717"/>
                  <a:pt x="94598" y="32652"/>
                  <a:pt x="120008" y="45961"/>
                </a:cubicBezTo>
                <a:cubicBezTo>
                  <a:pt x="119911" y="46842"/>
                  <a:pt x="119845" y="47723"/>
                  <a:pt x="119878" y="48604"/>
                </a:cubicBezTo>
                <a:cubicBezTo>
                  <a:pt x="119943" y="53301"/>
                  <a:pt x="121835" y="57737"/>
                  <a:pt x="125162" y="61064"/>
                </a:cubicBezTo>
                <a:lnTo>
                  <a:pt x="134296" y="70198"/>
                </a:lnTo>
                <a:lnTo>
                  <a:pt x="102948" y="101546"/>
                </a:lnTo>
                <a:lnTo>
                  <a:pt x="27107" y="25672"/>
                </a:lnTo>
                <a:close/>
                <a:moveTo>
                  <a:pt x="61978" y="147116"/>
                </a:moveTo>
                <a:lnTo>
                  <a:pt x="61978" y="158826"/>
                </a:lnTo>
                <a:lnTo>
                  <a:pt x="45668" y="175136"/>
                </a:lnTo>
                <a:lnTo>
                  <a:pt x="45668" y="168058"/>
                </a:lnTo>
                <a:lnTo>
                  <a:pt x="57770" y="155956"/>
                </a:lnTo>
                <a:cubicBezTo>
                  <a:pt x="59042" y="154683"/>
                  <a:pt x="59042" y="152628"/>
                  <a:pt x="57770" y="151356"/>
                </a:cubicBezTo>
                <a:cubicBezTo>
                  <a:pt x="57134" y="150704"/>
                  <a:pt x="56294" y="150378"/>
                  <a:pt x="55454" y="150378"/>
                </a:cubicBezTo>
                <a:cubicBezTo>
                  <a:pt x="54614" y="150378"/>
                  <a:pt x="53774" y="150704"/>
                  <a:pt x="53138" y="151356"/>
                </a:cubicBezTo>
                <a:lnTo>
                  <a:pt x="41068" y="163426"/>
                </a:lnTo>
                <a:lnTo>
                  <a:pt x="33957" y="163426"/>
                </a:lnTo>
                <a:lnTo>
                  <a:pt x="50267" y="147116"/>
                </a:lnTo>
                <a:close/>
                <a:moveTo>
                  <a:pt x="138895" y="74797"/>
                </a:moveTo>
                <a:lnTo>
                  <a:pt x="148159" y="84061"/>
                </a:lnTo>
                <a:cubicBezTo>
                  <a:pt x="151552" y="87454"/>
                  <a:pt x="156086" y="89346"/>
                  <a:pt x="160881" y="89346"/>
                </a:cubicBezTo>
                <a:cubicBezTo>
                  <a:pt x="161697" y="89346"/>
                  <a:pt x="162480" y="89313"/>
                  <a:pt x="163262" y="89183"/>
                </a:cubicBezTo>
                <a:cubicBezTo>
                  <a:pt x="176637" y="114724"/>
                  <a:pt x="179605" y="144212"/>
                  <a:pt x="181791" y="165905"/>
                </a:cubicBezTo>
                <a:cubicBezTo>
                  <a:pt x="182378" y="171841"/>
                  <a:pt x="182932" y="177289"/>
                  <a:pt x="183617" y="182182"/>
                </a:cubicBezTo>
                <a:lnTo>
                  <a:pt x="107580" y="106145"/>
                </a:lnTo>
                <a:lnTo>
                  <a:pt x="138895" y="74797"/>
                </a:lnTo>
                <a:close/>
                <a:moveTo>
                  <a:pt x="148127" y="65599"/>
                </a:moveTo>
                <a:lnTo>
                  <a:pt x="157391" y="74830"/>
                </a:lnTo>
                <a:cubicBezTo>
                  <a:pt x="158304" y="75776"/>
                  <a:pt x="159609" y="76298"/>
                  <a:pt x="160914" y="76298"/>
                </a:cubicBezTo>
                <a:cubicBezTo>
                  <a:pt x="162121" y="76298"/>
                  <a:pt x="163230" y="75841"/>
                  <a:pt x="164078" y="75026"/>
                </a:cubicBezTo>
                <a:lnTo>
                  <a:pt x="164893" y="74178"/>
                </a:lnTo>
                <a:cubicBezTo>
                  <a:pt x="165533" y="73567"/>
                  <a:pt x="166380" y="73216"/>
                  <a:pt x="167249" y="73216"/>
                </a:cubicBezTo>
                <a:cubicBezTo>
                  <a:pt x="167355" y="73216"/>
                  <a:pt x="167462" y="73221"/>
                  <a:pt x="167568" y="73232"/>
                </a:cubicBezTo>
                <a:cubicBezTo>
                  <a:pt x="168579" y="73362"/>
                  <a:pt x="169428" y="73917"/>
                  <a:pt x="169982" y="74732"/>
                </a:cubicBezTo>
                <a:cubicBezTo>
                  <a:pt x="188739" y="104449"/>
                  <a:pt x="192196" y="139222"/>
                  <a:pt x="194773" y="164600"/>
                </a:cubicBezTo>
                <a:cubicBezTo>
                  <a:pt x="196535" y="182280"/>
                  <a:pt x="197872" y="193273"/>
                  <a:pt x="201754" y="197122"/>
                </a:cubicBezTo>
                <a:cubicBezTo>
                  <a:pt x="202341" y="197742"/>
                  <a:pt x="202700" y="198557"/>
                  <a:pt x="202700" y="199438"/>
                </a:cubicBezTo>
                <a:cubicBezTo>
                  <a:pt x="202700" y="200319"/>
                  <a:pt x="202341" y="201134"/>
                  <a:pt x="201754" y="201754"/>
                </a:cubicBezTo>
                <a:cubicBezTo>
                  <a:pt x="201134" y="202341"/>
                  <a:pt x="200319" y="202700"/>
                  <a:pt x="199438" y="202700"/>
                </a:cubicBezTo>
                <a:cubicBezTo>
                  <a:pt x="198557" y="202700"/>
                  <a:pt x="197742" y="202341"/>
                  <a:pt x="197122" y="201754"/>
                </a:cubicBezTo>
                <a:cubicBezTo>
                  <a:pt x="191348" y="195948"/>
                  <a:pt x="190043" y="183095"/>
                  <a:pt x="188282" y="165252"/>
                </a:cubicBezTo>
                <a:cubicBezTo>
                  <a:pt x="185966" y="142386"/>
                  <a:pt x="182834" y="111103"/>
                  <a:pt x="167829" y="83931"/>
                </a:cubicBezTo>
                <a:cubicBezTo>
                  <a:pt x="167242" y="82854"/>
                  <a:pt x="166133" y="82235"/>
                  <a:pt x="164959" y="82235"/>
                </a:cubicBezTo>
                <a:cubicBezTo>
                  <a:pt x="164665" y="82235"/>
                  <a:pt x="164371" y="82300"/>
                  <a:pt x="164045" y="82365"/>
                </a:cubicBezTo>
                <a:cubicBezTo>
                  <a:pt x="163034" y="82659"/>
                  <a:pt x="161958" y="82822"/>
                  <a:pt x="160881" y="82822"/>
                </a:cubicBezTo>
                <a:cubicBezTo>
                  <a:pt x="157848" y="82822"/>
                  <a:pt x="154944" y="81615"/>
                  <a:pt x="152759" y="79429"/>
                </a:cubicBezTo>
                <a:lnTo>
                  <a:pt x="143527" y="70198"/>
                </a:lnTo>
                <a:lnTo>
                  <a:pt x="148127" y="65599"/>
                </a:lnTo>
                <a:close/>
                <a:moveTo>
                  <a:pt x="9786" y="0"/>
                </a:moveTo>
                <a:cubicBezTo>
                  <a:pt x="7176" y="0"/>
                  <a:pt x="4730" y="1011"/>
                  <a:pt x="2871" y="2871"/>
                </a:cubicBezTo>
                <a:cubicBezTo>
                  <a:pt x="1011" y="4730"/>
                  <a:pt x="0" y="7176"/>
                  <a:pt x="0" y="9786"/>
                </a:cubicBezTo>
                <a:cubicBezTo>
                  <a:pt x="0" y="12396"/>
                  <a:pt x="1011" y="14842"/>
                  <a:pt x="2871" y="16701"/>
                </a:cubicBezTo>
                <a:cubicBezTo>
                  <a:pt x="6002" y="19865"/>
                  <a:pt x="10275" y="21921"/>
                  <a:pt x="15625" y="23421"/>
                </a:cubicBezTo>
                <a:lnTo>
                  <a:pt x="98349" y="106145"/>
                </a:lnTo>
                <a:lnTo>
                  <a:pt x="63902" y="140592"/>
                </a:lnTo>
                <a:lnTo>
                  <a:pt x="48897" y="140592"/>
                </a:lnTo>
                <a:cubicBezTo>
                  <a:pt x="48799" y="140592"/>
                  <a:pt x="48701" y="140592"/>
                  <a:pt x="48604" y="140624"/>
                </a:cubicBezTo>
                <a:lnTo>
                  <a:pt x="48441" y="140624"/>
                </a:lnTo>
                <a:cubicBezTo>
                  <a:pt x="48408" y="140657"/>
                  <a:pt x="48343" y="140657"/>
                  <a:pt x="48277" y="140657"/>
                </a:cubicBezTo>
                <a:cubicBezTo>
                  <a:pt x="48245" y="140689"/>
                  <a:pt x="48180" y="140689"/>
                  <a:pt x="48114" y="140689"/>
                </a:cubicBezTo>
                <a:cubicBezTo>
                  <a:pt x="48082" y="140722"/>
                  <a:pt x="48016" y="140722"/>
                  <a:pt x="47984" y="140755"/>
                </a:cubicBezTo>
                <a:cubicBezTo>
                  <a:pt x="47919" y="140755"/>
                  <a:pt x="47886" y="140787"/>
                  <a:pt x="47821" y="140787"/>
                </a:cubicBezTo>
                <a:cubicBezTo>
                  <a:pt x="47788" y="140820"/>
                  <a:pt x="47723" y="140820"/>
                  <a:pt x="47690" y="140853"/>
                </a:cubicBezTo>
                <a:cubicBezTo>
                  <a:pt x="47625" y="140853"/>
                  <a:pt x="47592" y="140885"/>
                  <a:pt x="47527" y="140918"/>
                </a:cubicBezTo>
                <a:cubicBezTo>
                  <a:pt x="47495" y="140950"/>
                  <a:pt x="47429" y="140950"/>
                  <a:pt x="47397" y="140983"/>
                </a:cubicBezTo>
                <a:cubicBezTo>
                  <a:pt x="47331" y="141016"/>
                  <a:pt x="47299" y="141048"/>
                  <a:pt x="47266" y="141081"/>
                </a:cubicBezTo>
                <a:cubicBezTo>
                  <a:pt x="47201" y="141081"/>
                  <a:pt x="47168" y="141114"/>
                  <a:pt x="47103" y="141146"/>
                </a:cubicBezTo>
                <a:cubicBezTo>
                  <a:pt x="47070" y="141179"/>
                  <a:pt x="47005" y="141211"/>
                  <a:pt x="46973" y="141244"/>
                </a:cubicBezTo>
                <a:cubicBezTo>
                  <a:pt x="46940" y="141277"/>
                  <a:pt x="46907" y="141309"/>
                  <a:pt x="46875" y="141342"/>
                </a:cubicBezTo>
                <a:cubicBezTo>
                  <a:pt x="46777" y="141407"/>
                  <a:pt x="46712" y="141472"/>
                  <a:pt x="46614" y="141570"/>
                </a:cubicBezTo>
                <a:lnTo>
                  <a:pt x="23780" y="164371"/>
                </a:lnTo>
                <a:cubicBezTo>
                  <a:pt x="23715" y="164469"/>
                  <a:pt x="23649" y="164535"/>
                  <a:pt x="23584" y="164632"/>
                </a:cubicBezTo>
                <a:cubicBezTo>
                  <a:pt x="23552" y="164665"/>
                  <a:pt x="23519" y="164698"/>
                  <a:pt x="23486" y="164730"/>
                </a:cubicBezTo>
                <a:cubicBezTo>
                  <a:pt x="23454" y="164796"/>
                  <a:pt x="23421" y="164828"/>
                  <a:pt x="23388" y="164893"/>
                </a:cubicBezTo>
                <a:cubicBezTo>
                  <a:pt x="23356" y="164926"/>
                  <a:pt x="23323" y="164991"/>
                  <a:pt x="23291" y="165024"/>
                </a:cubicBezTo>
                <a:cubicBezTo>
                  <a:pt x="23258" y="165057"/>
                  <a:pt x="23258" y="165122"/>
                  <a:pt x="23225" y="165154"/>
                </a:cubicBezTo>
                <a:cubicBezTo>
                  <a:pt x="23193" y="165220"/>
                  <a:pt x="23160" y="165252"/>
                  <a:pt x="23160" y="165317"/>
                </a:cubicBezTo>
                <a:cubicBezTo>
                  <a:pt x="23127" y="165350"/>
                  <a:pt x="23095" y="165383"/>
                  <a:pt x="23095" y="165448"/>
                </a:cubicBezTo>
                <a:cubicBezTo>
                  <a:pt x="23062" y="165481"/>
                  <a:pt x="23062" y="165546"/>
                  <a:pt x="23030" y="165578"/>
                </a:cubicBezTo>
                <a:cubicBezTo>
                  <a:pt x="22997" y="165644"/>
                  <a:pt x="22997" y="165709"/>
                  <a:pt x="22964" y="165742"/>
                </a:cubicBezTo>
                <a:cubicBezTo>
                  <a:pt x="22964" y="165807"/>
                  <a:pt x="22964" y="165839"/>
                  <a:pt x="22932" y="165905"/>
                </a:cubicBezTo>
                <a:cubicBezTo>
                  <a:pt x="22932" y="165937"/>
                  <a:pt x="22899" y="166002"/>
                  <a:pt x="22899" y="166068"/>
                </a:cubicBezTo>
                <a:cubicBezTo>
                  <a:pt x="22899" y="166100"/>
                  <a:pt x="22867" y="166166"/>
                  <a:pt x="22867" y="166231"/>
                </a:cubicBezTo>
                <a:cubicBezTo>
                  <a:pt x="22867" y="166296"/>
                  <a:pt x="22867" y="166329"/>
                  <a:pt x="22867" y="166361"/>
                </a:cubicBezTo>
                <a:cubicBezTo>
                  <a:pt x="22834" y="166590"/>
                  <a:pt x="22834" y="166818"/>
                  <a:pt x="22867" y="167014"/>
                </a:cubicBezTo>
                <a:cubicBezTo>
                  <a:pt x="22867" y="167079"/>
                  <a:pt x="22867" y="167112"/>
                  <a:pt x="22867" y="167144"/>
                </a:cubicBezTo>
                <a:cubicBezTo>
                  <a:pt x="22867" y="167209"/>
                  <a:pt x="22899" y="167275"/>
                  <a:pt x="22899" y="167340"/>
                </a:cubicBezTo>
                <a:cubicBezTo>
                  <a:pt x="22899" y="167373"/>
                  <a:pt x="22932" y="167438"/>
                  <a:pt x="22932" y="167503"/>
                </a:cubicBezTo>
                <a:cubicBezTo>
                  <a:pt x="22964" y="167536"/>
                  <a:pt x="22964" y="167601"/>
                  <a:pt x="22964" y="167633"/>
                </a:cubicBezTo>
                <a:cubicBezTo>
                  <a:pt x="22997" y="167699"/>
                  <a:pt x="22997" y="167731"/>
                  <a:pt x="23030" y="167797"/>
                </a:cubicBezTo>
                <a:cubicBezTo>
                  <a:pt x="23062" y="167829"/>
                  <a:pt x="23062" y="167894"/>
                  <a:pt x="23095" y="167927"/>
                </a:cubicBezTo>
                <a:cubicBezTo>
                  <a:pt x="23095" y="167992"/>
                  <a:pt x="23127" y="168025"/>
                  <a:pt x="23160" y="168090"/>
                </a:cubicBezTo>
                <a:cubicBezTo>
                  <a:pt x="23160" y="168123"/>
                  <a:pt x="23193" y="168188"/>
                  <a:pt x="23225" y="168221"/>
                </a:cubicBezTo>
                <a:cubicBezTo>
                  <a:pt x="23258" y="168286"/>
                  <a:pt x="23258" y="168319"/>
                  <a:pt x="23291" y="168351"/>
                </a:cubicBezTo>
                <a:cubicBezTo>
                  <a:pt x="23323" y="168416"/>
                  <a:pt x="23356" y="168449"/>
                  <a:pt x="23388" y="168514"/>
                </a:cubicBezTo>
                <a:cubicBezTo>
                  <a:pt x="23421" y="168547"/>
                  <a:pt x="23454" y="168612"/>
                  <a:pt x="23486" y="168645"/>
                </a:cubicBezTo>
                <a:cubicBezTo>
                  <a:pt x="23519" y="168677"/>
                  <a:pt x="23552" y="168710"/>
                  <a:pt x="23584" y="168775"/>
                </a:cubicBezTo>
                <a:cubicBezTo>
                  <a:pt x="23715" y="168938"/>
                  <a:pt x="23878" y="169069"/>
                  <a:pt x="24041" y="169232"/>
                </a:cubicBezTo>
                <a:cubicBezTo>
                  <a:pt x="24073" y="169232"/>
                  <a:pt x="24106" y="169264"/>
                  <a:pt x="24139" y="169297"/>
                </a:cubicBezTo>
                <a:cubicBezTo>
                  <a:pt x="24171" y="169330"/>
                  <a:pt x="24237" y="169362"/>
                  <a:pt x="24302" y="169395"/>
                </a:cubicBezTo>
                <a:cubicBezTo>
                  <a:pt x="24334" y="169428"/>
                  <a:pt x="24367" y="169460"/>
                  <a:pt x="24432" y="169493"/>
                </a:cubicBezTo>
                <a:cubicBezTo>
                  <a:pt x="24465" y="169525"/>
                  <a:pt x="24498" y="169558"/>
                  <a:pt x="24563" y="169558"/>
                </a:cubicBezTo>
                <a:cubicBezTo>
                  <a:pt x="24595" y="169591"/>
                  <a:pt x="24661" y="169623"/>
                  <a:pt x="24693" y="169623"/>
                </a:cubicBezTo>
                <a:cubicBezTo>
                  <a:pt x="24758" y="169656"/>
                  <a:pt x="24791" y="169689"/>
                  <a:pt x="24856" y="169721"/>
                </a:cubicBezTo>
                <a:cubicBezTo>
                  <a:pt x="24889" y="169721"/>
                  <a:pt x="24954" y="169754"/>
                  <a:pt x="24987" y="169754"/>
                </a:cubicBezTo>
                <a:cubicBezTo>
                  <a:pt x="25052" y="169786"/>
                  <a:pt x="25085" y="169786"/>
                  <a:pt x="25150" y="169819"/>
                </a:cubicBezTo>
                <a:cubicBezTo>
                  <a:pt x="25183" y="169819"/>
                  <a:pt x="25248" y="169852"/>
                  <a:pt x="25280" y="169852"/>
                </a:cubicBezTo>
                <a:cubicBezTo>
                  <a:pt x="25346" y="169852"/>
                  <a:pt x="25411" y="169884"/>
                  <a:pt x="25443" y="169884"/>
                </a:cubicBezTo>
                <a:cubicBezTo>
                  <a:pt x="25509" y="169917"/>
                  <a:pt x="25574" y="169917"/>
                  <a:pt x="25639" y="169917"/>
                </a:cubicBezTo>
                <a:cubicBezTo>
                  <a:pt x="25672" y="169917"/>
                  <a:pt x="25737" y="169949"/>
                  <a:pt x="25770" y="169949"/>
                </a:cubicBezTo>
                <a:lnTo>
                  <a:pt x="39144" y="169949"/>
                </a:lnTo>
                <a:lnTo>
                  <a:pt x="39144" y="182997"/>
                </a:lnTo>
                <a:cubicBezTo>
                  <a:pt x="39144" y="183095"/>
                  <a:pt x="39144" y="183226"/>
                  <a:pt x="39144" y="183324"/>
                </a:cubicBezTo>
                <a:cubicBezTo>
                  <a:pt x="39176" y="183356"/>
                  <a:pt x="39176" y="183421"/>
                  <a:pt x="39176" y="183454"/>
                </a:cubicBezTo>
                <a:cubicBezTo>
                  <a:pt x="39176" y="183519"/>
                  <a:pt x="39209" y="183585"/>
                  <a:pt x="39209" y="183650"/>
                </a:cubicBezTo>
                <a:cubicBezTo>
                  <a:pt x="39209" y="183682"/>
                  <a:pt x="39242" y="183748"/>
                  <a:pt x="39242" y="183813"/>
                </a:cubicBezTo>
                <a:cubicBezTo>
                  <a:pt x="39274" y="183846"/>
                  <a:pt x="39274" y="183911"/>
                  <a:pt x="39274" y="183943"/>
                </a:cubicBezTo>
                <a:cubicBezTo>
                  <a:pt x="39307" y="184009"/>
                  <a:pt x="39307" y="184041"/>
                  <a:pt x="39340" y="184107"/>
                </a:cubicBezTo>
                <a:cubicBezTo>
                  <a:pt x="39372" y="184139"/>
                  <a:pt x="39372" y="184204"/>
                  <a:pt x="39405" y="184237"/>
                </a:cubicBezTo>
                <a:cubicBezTo>
                  <a:pt x="39405" y="184302"/>
                  <a:pt x="39437" y="184335"/>
                  <a:pt x="39470" y="184400"/>
                </a:cubicBezTo>
                <a:cubicBezTo>
                  <a:pt x="39470" y="184433"/>
                  <a:pt x="39503" y="184498"/>
                  <a:pt x="39535" y="184531"/>
                </a:cubicBezTo>
                <a:cubicBezTo>
                  <a:pt x="39568" y="184596"/>
                  <a:pt x="39568" y="184628"/>
                  <a:pt x="39601" y="184661"/>
                </a:cubicBezTo>
                <a:cubicBezTo>
                  <a:pt x="39633" y="184726"/>
                  <a:pt x="39666" y="184759"/>
                  <a:pt x="39698" y="184824"/>
                </a:cubicBezTo>
                <a:cubicBezTo>
                  <a:pt x="39731" y="184857"/>
                  <a:pt x="39764" y="184922"/>
                  <a:pt x="39796" y="184955"/>
                </a:cubicBezTo>
                <a:cubicBezTo>
                  <a:pt x="39829" y="184987"/>
                  <a:pt x="39861" y="185020"/>
                  <a:pt x="39894" y="185085"/>
                </a:cubicBezTo>
                <a:cubicBezTo>
                  <a:pt x="40025" y="185248"/>
                  <a:pt x="40188" y="185379"/>
                  <a:pt x="40351" y="185509"/>
                </a:cubicBezTo>
                <a:cubicBezTo>
                  <a:pt x="40383" y="185542"/>
                  <a:pt x="40416" y="185574"/>
                  <a:pt x="40449" y="185607"/>
                </a:cubicBezTo>
                <a:cubicBezTo>
                  <a:pt x="40481" y="185640"/>
                  <a:pt x="40546" y="185672"/>
                  <a:pt x="40579" y="185705"/>
                </a:cubicBezTo>
                <a:cubicBezTo>
                  <a:pt x="40644" y="185738"/>
                  <a:pt x="40677" y="185770"/>
                  <a:pt x="40742" y="185803"/>
                </a:cubicBezTo>
                <a:cubicBezTo>
                  <a:pt x="40775" y="185835"/>
                  <a:pt x="40807" y="185868"/>
                  <a:pt x="40873" y="185868"/>
                </a:cubicBezTo>
                <a:cubicBezTo>
                  <a:pt x="40905" y="185901"/>
                  <a:pt x="40971" y="185933"/>
                  <a:pt x="41003" y="185933"/>
                </a:cubicBezTo>
                <a:cubicBezTo>
                  <a:pt x="41068" y="185966"/>
                  <a:pt x="41101" y="185998"/>
                  <a:pt x="41166" y="186031"/>
                </a:cubicBezTo>
                <a:cubicBezTo>
                  <a:pt x="41199" y="186031"/>
                  <a:pt x="41264" y="186064"/>
                  <a:pt x="41297" y="186064"/>
                </a:cubicBezTo>
                <a:cubicBezTo>
                  <a:pt x="41362" y="186096"/>
                  <a:pt x="41395" y="186096"/>
                  <a:pt x="41460" y="186129"/>
                </a:cubicBezTo>
                <a:cubicBezTo>
                  <a:pt x="41492" y="186129"/>
                  <a:pt x="41558" y="186162"/>
                  <a:pt x="41590" y="186162"/>
                </a:cubicBezTo>
                <a:cubicBezTo>
                  <a:pt x="41656" y="186162"/>
                  <a:pt x="41721" y="186194"/>
                  <a:pt x="41753" y="186194"/>
                </a:cubicBezTo>
                <a:cubicBezTo>
                  <a:pt x="41819" y="186227"/>
                  <a:pt x="41884" y="186227"/>
                  <a:pt x="41949" y="186227"/>
                </a:cubicBezTo>
                <a:cubicBezTo>
                  <a:pt x="41982" y="186227"/>
                  <a:pt x="42047" y="186227"/>
                  <a:pt x="42080" y="186259"/>
                </a:cubicBezTo>
                <a:lnTo>
                  <a:pt x="42732" y="186259"/>
                </a:lnTo>
                <a:cubicBezTo>
                  <a:pt x="42765" y="186227"/>
                  <a:pt x="42830" y="186227"/>
                  <a:pt x="42863" y="186227"/>
                </a:cubicBezTo>
                <a:cubicBezTo>
                  <a:pt x="42928" y="186227"/>
                  <a:pt x="42993" y="186227"/>
                  <a:pt x="43026" y="186194"/>
                </a:cubicBezTo>
                <a:cubicBezTo>
                  <a:pt x="43091" y="186194"/>
                  <a:pt x="43156" y="186162"/>
                  <a:pt x="43221" y="186162"/>
                </a:cubicBezTo>
                <a:cubicBezTo>
                  <a:pt x="43254" y="186162"/>
                  <a:pt x="43287" y="186129"/>
                  <a:pt x="43352" y="186129"/>
                </a:cubicBezTo>
                <a:cubicBezTo>
                  <a:pt x="43417" y="186096"/>
                  <a:pt x="43450" y="186096"/>
                  <a:pt x="43515" y="186064"/>
                </a:cubicBezTo>
                <a:cubicBezTo>
                  <a:pt x="43548" y="186064"/>
                  <a:pt x="43613" y="186031"/>
                  <a:pt x="43645" y="186031"/>
                </a:cubicBezTo>
                <a:cubicBezTo>
                  <a:pt x="43711" y="185998"/>
                  <a:pt x="43743" y="185966"/>
                  <a:pt x="43808" y="185933"/>
                </a:cubicBezTo>
                <a:cubicBezTo>
                  <a:pt x="43841" y="185933"/>
                  <a:pt x="43906" y="185901"/>
                  <a:pt x="43939" y="185868"/>
                </a:cubicBezTo>
                <a:cubicBezTo>
                  <a:pt x="44004" y="185868"/>
                  <a:pt x="44037" y="185835"/>
                  <a:pt x="44069" y="185803"/>
                </a:cubicBezTo>
                <a:cubicBezTo>
                  <a:pt x="44135" y="185770"/>
                  <a:pt x="44167" y="185738"/>
                  <a:pt x="44200" y="185705"/>
                </a:cubicBezTo>
                <a:cubicBezTo>
                  <a:pt x="44265" y="185672"/>
                  <a:pt x="44330" y="185640"/>
                  <a:pt x="44363" y="185607"/>
                </a:cubicBezTo>
                <a:cubicBezTo>
                  <a:pt x="44396" y="185574"/>
                  <a:pt x="44428" y="185542"/>
                  <a:pt x="44461" y="185509"/>
                </a:cubicBezTo>
                <a:cubicBezTo>
                  <a:pt x="44559" y="185444"/>
                  <a:pt x="44624" y="185379"/>
                  <a:pt x="44722" y="185313"/>
                </a:cubicBezTo>
                <a:lnTo>
                  <a:pt x="67556" y="162480"/>
                </a:lnTo>
                <a:cubicBezTo>
                  <a:pt x="67621" y="162414"/>
                  <a:pt x="67686" y="162316"/>
                  <a:pt x="67751" y="162251"/>
                </a:cubicBezTo>
                <a:cubicBezTo>
                  <a:pt x="67784" y="162186"/>
                  <a:pt x="67817" y="162153"/>
                  <a:pt x="67849" y="162121"/>
                </a:cubicBezTo>
                <a:cubicBezTo>
                  <a:pt x="67882" y="162088"/>
                  <a:pt x="67915" y="162023"/>
                  <a:pt x="67947" y="161990"/>
                </a:cubicBezTo>
                <a:cubicBezTo>
                  <a:pt x="67980" y="161925"/>
                  <a:pt x="68012" y="161892"/>
                  <a:pt x="68045" y="161827"/>
                </a:cubicBezTo>
                <a:cubicBezTo>
                  <a:pt x="68078" y="161795"/>
                  <a:pt x="68078" y="161762"/>
                  <a:pt x="68110" y="161697"/>
                </a:cubicBezTo>
                <a:cubicBezTo>
                  <a:pt x="68143" y="161664"/>
                  <a:pt x="68176" y="161599"/>
                  <a:pt x="68176" y="161566"/>
                </a:cubicBezTo>
                <a:cubicBezTo>
                  <a:pt x="68208" y="161501"/>
                  <a:pt x="68241" y="161468"/>
                  <a:pt x="68241" y="161403"/>
                </a:cubicBezTo>
                <a:cubicBezTo>
                  <a:pt x="68273" y="161370"/>
                  <a:pt x="68273" y="161305"/>
                  <a:pt x="68306" y="161273"/>
                </a:cubicBezTo>
                <a:cubicBezTo>
                  <a:pt x="68339" y="161207"/>
                  <a:pt x="68339" y="161175"/>
                  <a:pt x="68371" y="161110"/>
                </a:cubicBezTo>
                <a:cubicBezTo>
                  <a:pt x="68371" y="161077"/>
                  <a:pt x="68371" y="161012"/>
                  <a:pt x="68404" y="160979"/>
                </a:cubicBezTo>
                <a:cubicBezTo>
                  <a:pt x="68404" y="160914"/>
                  <a:pt x="68436" y="160849"/>
                  <a:pt x="68436" y="160816"/>
                </a:cubicBezTo>
                <a:cubicBezTo>
                  <a:pt x="68436" y="160751"/>
                  <a:pt x="68469" y="160685"/>
                  <a:pt x="68469" y="160620"/>
                </a:cubicBezTo>
                <a:cubicBezTo>
                  <a:pt x="68469" y="160588"/>
                  <a:pt x="68469" y="160522"/>
                  <a:pt x="68469" y="160490"/>
                </a:cubicBezTo>
                <a:cubicBezTo>
                  <a:pt x="68502" y="160392"/>
                  <a:pt x="68502" y="160261"/>
                  <a:pt x="68502" y="160164"/>
                </a:cubicBezTo>
                <a:lnTo>
                  <a:pt x="68502" y="145224"/>
                </a:lnTo>
                <a:lnTo>
                  <a:pt x="102948" y="110744"/>
                </a:lnTo>
                <a:lnTo>
                  <a:pt x="185868" y="193664"/>
                </a:lnTo>
                <a:cubicBezTo>
                  <a:pt x="187336" y="198981"/>
                  <a:pt x="189391" y="203222"/>
                  <a:pt x="192522" y="206353"/>
                </a:cubicBezTo>
                <a:cubicBezTo>
                  <a:pt x="194349" y="208213"/>
                  <a:pt x="196828" y="209224"/>
                  <a:pt x="199438" y="209224"/>
                </a:cubicBezTo>
                <a:cubicBezTo>
                  <a:pt x="202047" y="209224"/>
                  <a:pt x="204494" y="208213"/>
                  <a:pt x="206353" y="206353"/>
                </a:cubicBezTo>
                <a:cubicBezTo>
                  <a:pt x="208213" y="204494"/>
                  <a:pt x="209224" y="202047"/>
                  <a:pt x="209224" y="199438"/>
                </a:cubicBezTo>
                <a:cubicBezTo>
                  <a:pt x="209224" y="196828"/>
                  <a:pt x="208213" y="194349"/>
                  <a:pt x="206353" y="192522"/>
                </a:cubicBezTo>
                <a:cubicBezTo>
                  <a:pt x="205994" y="192164"/>
                  <a:pt x="204788" y="190467"/>
                  <a:pt x="203515" y="182802"/>
                </a:cubicBezTo>
                <a:cubicBezTo>
                  <a:pt x="202602" y="177354"/>
                  <a:pt x="201917" y="170537"/>
                  <a:pt x="201265" y="163947"/>
                </a:cubicBezTo>
                <a:cubicBezTo>
                  <a:pt x="198655" y="137917"/>
                  <a:pt x="195067" y="102296"/>
                  <a:pt x="175495" y="71274"/>
                </a:cubicBezTo>
                <a:cubicBezTo>
                  <a:pt x="173896" y="68730"/>
                  <a:pt x="171287" y="67099"/>
                  <a:pt x="168286" y="66773"/>
                </a:cubicBezTo>
                <a:cubicBezTo>
                  <a:pt x="167927" y="66708"/>
                  <a:pt x="167568" y="66708"/>
                  <a:pt x="167209" y="66708"/>
                </a:cubicBezTo>
                <a:cubicBezTo>
                  <a:pt x="164861" y="66708"/>
                  <a:pt x="162610" y="67523"/>
                  <a:pt x="160849" y="69056"/>
                </a:cubicBezTo>
                <a:lnTo>
                  <a:pt x="152759" y="60967"/>
                </a:lnTo>
                <a:lnTo>
                  <a:pt x="184987" y="28705"/>
                </a:lnTo>
                <a:lnTo>
                  <a:pt x="182834" y="35197"/>
                </a:lnTo>
                <a:cubicBezTo>
                  <a:pt x="182280" y="36893"/>
                  <a:pt x="183193" y="38752"/>
                  <a:pt x="184889" y="39307"/>
                </a:cubicBezTo>
                <a:cubicBezTo>
                  <a:pt x="185248" y="39437"/>
                  <a:pt x="185607" y="39470"/>
                  <a:pt x="185933" y="39470"/>
                </a:cubicBezTo>
                <a:cubicBezTo>
                  <a:pt x="187303" y="39470"/>
                  <a:pt x="188575" y="38622"/>
                  <a:pt x="189032" y="37252"/>
                </a:cubicBezTo>
                <a:lnTo>
                  <a:pt x="195556" y="17680"/>
                </a:lnTo>
                <a:cubicBezTo>
                  <a:pt x="195556" y="17647"/>
                  <a:pt x="195556" y="17647"/>
                  <a:pt x="195556" y="17647"/>
                </a:cubicBezTo>
                <a:cubicBezTo>
                  <a:pt x="195589" y="17615"/>
                  <a:pt x="195589" y="17582"/>
                  <a:pt x="195589" y="17549"/>
                </a:cubicBezTo>
                <a:cubicBezTo>
                  <a:pt x="195589" y="17517"/>
                  <a:pt x="195621" y="17452"/>
                  <a:pt x="195621" y="17419"/>
                </a:cubicBezTo>
                <a:cubicBezTo>
                  <a:pt x="195621" y="17386"/>
                  <a:pt x="195654" y="17354"/>
                  <a:pt x="195654" y="17321"/>
                </a:cubicBezTo>
                <a:cubicBezTo>
                  <a:pt x="195654" y="17289"/>
                  <a:pt x="195654" y="17256"/>
                  <a:pt x="195654" y="17256"/>
                </a:cubicBezTo>
                <a:cubicBezTo>
                  <a:pt x="195687" y="17191"/>
                  <a:pt x="195687" y="17158"/>
                  <a:pt x="195687" y="17125"/>
                </a:cubicBezTo>
                <a:cubicBezTo>
                  <a:pt x="195687" y="17060"/>
                  <a:pt x="195687" y="17028"/>
                  <a:pt x="195687" y="16995"/>
                </a:cubicBezTo>
                <a:cubicBezTo>
                  <a:pt x="195687" y="16962"/>
                  <a:pt x="195719" y="16962"/>
                  <a:pt x="195719" y="16930"/>
                </a:cubicBezTo>
                <a:cubicBezTo>
                  <a:pt x="195719" y="16897"/>
                  <a:pt x="195719" y="16832"/>
                  <a:pt x="195719" y="16799"/>
                </a:cubicBezTo>
                <a:cubicBezTo>
                  <a:pt x="195719" y="16767"/>
                  <a:pt x="195719" y="16701"/>
                  <a:pt x="195719" y="16669"/>
                </a:cubicBezTo>
                <a:lnTo>
                  <a:pt x="195719" y="16636"/>
                </a:lnTo>
                <a:cubicBezTo>
                  <a:pt x="195719" y="16571"/>
                  <a:pt x="195719" y="16538"/>
                  <a:pt x="195719" y="16473"/>
                </a:cubicBezTo>
                <a:cubicBezTo>
                  <a:pt x="195719" y="16440"/>
                  <a:pt x="195719" y="16408"/>
                  <a:pt x="195719" y="16343"/>
                </a:cubicBezTo>
                <a:cubicBezTo>
                  <a:pt x="195719" y="16343"/>
                  <a:pt x="195687" y="16310"/>
                  <a:pt x="195687" y="16310"/>
                </a:cubicBezTo>
                <a:cubicBezTo>
                  <a:pt x="195687" y="16245"/>
                  <a:pt x="195687" y="16212"/>
                  <a:pt x="195687" y="16179"/>
                </a:cubicBezTo>
                <a:cubicBezTo>
                  <a:pt x="195687" y="16147"/>
                  <a:pt x="195687" y="16082"/>
                  <a:pt x="195654" y="16049"/>
                </a:cubicBezTo>
                <a:cubicBezTo>
                  <a:pt x="195654" y="16016"/>
                  <a:pt x="195654" y="15984"/>
                  <a:pt x="195654" y="15984"/>
                </a:cubicBezTo>
                <a:cubicBezTo>
                  <a:pt x="195654" y="15951"/>
                  <a:pt x="195621" y="15886"/>
                  <a:pt x="195621" y="15853"/>
                </a:cubicBezTo>
                <a:cubicBezTo>
                  <a:pt x="195621" y="15821"/>
                  <a:pt x="195589" y="15788"/>
                  <a:pt x="195589" y="15755"/>
                </a:cubicBezTo>
                <a:cubicBezTo>
                  <a:pt x="195589" y="15723"/>
                  <a:pt x="195589" y="15690"/>
                  <a:pt x="195556" y="15658"/>
                </a:cubicBezTo>
                <a:cubicBezTo>
                  <a:pt x="195556" y="15625"/>
                  <a:pt x="195556" y="15625"/>
                  <a:pt x="195556" y="15625"/>
                </a:cubicBezTo>
                <a:cubicBezTo>
                  <a:pt x="195556" y="15592"/>
                  <a:pt x="195523" y="15560"/>
                  <a:pt x="195523" y="15560"/>
                </a:cubicBezTo>
                <a:cubicBezTo>
                  <a:pt x="195523" y="15527"/>
                  <a:pt x="195491" y="15494"/>
                  <a:pt x="195491" y="15462"/>
                </a:cubicBezTo>
                <a:cubicBezTo>
                  <a:pt x="195491" y="15429"/>
                  <a:pt x="195458" y="15397"/>
                  <a:pt x="195458" y="15331"/>
                </a:cubicBezTo>
                <a:cubicBezTo>
                  <a:pt x="195426" y="15299"/>
                  <a:pt x="195426" y="15266"/>
                  <a:pt x="195393" y="15233"/>
                </a:cubicBezTo>
                <a:cubicBezTo>
                  <a:pt x="195393" y="15201"/>
                  <a:pt x="195393" y="15201"/>
                  <a:pt x="195360" y="15168"/>
                </a:cubicBezTo>
                <a:cubicBezTo>
                  <a:pt x="195360" y="15136"/>
                  <a:pt x="195328" y="15103"/>
                  <a:pt x="195295" y="15070"/>
                </a:cubicBezTo>
                <a:cubicBezTo>
                  <a:pt x="195295" y="15038"/>
                  <a:pt x="195263" y="15005"/>
                  <a:pt x="195230" y="14940"/>
                </a:cubicBezTo>
                <a:cubicBezTo>
                  <a:pt x="195230" y="14940"/>
                  <a:pt x="195230" y="14907"/>
                  <a:pt x="195197" y="14875"/>
                </a:cubicBezTo>
                <a:cubicBezTo>
                  <a:pt x="195197" y="14842"/>
                  <a:pt x="195165" y="14842"/>
                  <a:pt x="195132" y="14809"/>
                </a:cubicBezTo>
                <a:cubicBezTo>
                  <a:pt x="195132" y="14777"/>
                  <a:pt x="195099" y="14712"/>
                  <a:pt x="195067" y="14679"/>
                </a:cubicBezTo>
                <a:cubicBezTo>
                  <a:pt x="195034" y="14679"/>
                  <a:pt x="195034" y="14646"/>
                  <a:pt x="195002" y="14614"/>
                </a:cubicBezTo>
                <a:cubicBezTo>
                  <a:pt x="195002" y="14581"/>
                  <a:pt x="194969" y="14581"/>
                  <a:pt x="194969" y="14548"/>
                </a:cubicBezTo>
                <a:cubicBezTo>
                  <a:pt x="194936" y="14516"/>
                  <a:pt x="194904" y="14483"/>
                  <a:pt x="194871" y="14451"/>
                </a:cubicBezTo>
                <a:cubicBezTo>
                  <a:pt x="194838" y="14418"/>
                  <a:pt x="194806" y="14385"/>
                  <a:pt x="194806" y="14353"/>
                </a:cubicBezTo>
                <a:lnTo>
                  <a:pt x="194773" y="14353"/>
                </a:lnTo>
                <a:cubicBezTo>
                  <a:pt x="194741" y="14320"/>
                  <a:pt x="194741" y="14320"/>
                  <a:pt x="194741" y="14320"/>
                </a:cubicBezTo>
                <a:cubicBezTo>
                  <a:pt x="194708" y="14288"/>
                  <a:pt x="194675" y="14255"/>
                  <a:pt x="194643" y="14222"/>
                </a:cubicBezTo>
                <a:cubicBezTo>
                  <a:pt x="194610" y="14190"/>
                  <a:pt x="194577" y="14190"/>
                  <a:pt x="194545" y="14157"/>
                </a:cubicBezTo>
                <a:cubicBezTo>
                  <a:pt x="194545" y="14124"/>
                  <a:pt x="194512" y="14092"/>
                  <a:pt x="194480" y="14092"/>
                </a:cubicBezTo>
                <a:cubicBezTo>
                  <a:pt x="194447" y="14059"/>
                  <a:pt x="194447" y="14059"/>
                  <a:pt x="194414" y="14027"/>
                </a:cubicBezTo>
                <a:cubicBezTo>
                  <a:pt x="194382" y="13994"/>
                  <a:pt x="194349" y="13994"/>
                  <a:pt x="194317" y="13961"/>
                </a:cubicBezTo>
                <a:cubicBezTo>
                  <a:pt x="194284" y="13929"/>
                  <a:pt x="194251" y="13929"/>
                  <a:pt x="194219" y="13896"/>
                </a:cubicBezTo>
                <a:cubicBezTo>
                  <a:pt x="194186" y="13896"/>
                  <a:pt x="194153" y="13863"/>
                  <a:pt x="194153" y="13863"/>
                </a:cubicBezTo>
                <a:cubicBezTo>
                  <a:pt x="194121" y="13831"/>
                  <a:pt x="194088" y="13798"/>
                  <a:pt x="194023" y="13798"/>
                </a:cubicBezTo>
                <a:cubicBezTo>
                  <a:pt x="193990" y="13766"/>
                  <a:pt x="193958" y="13766"/>
                  <a:pt x="193925" y="13733"/>
                </a:cubicBezTo>
                <a:cubicBezTo>
                  <a:pt x="193925" y="13733"/>
                  <a:pt x="193892" y="13700"/>
                  <a:pt x="193860" y="13700"/>
                </a:cubicBezTo>
                <a:cubicBezTo>
                  <a:pt x="193827" y="13700"/>
                  <a:pt x="193795" y="13668"/>
                  <a:pt x="193762" y="13668"/>
                </a:cubicBezTo>
                <a:cubicBezTo>
                  <a:pt x="193729" y="13635"/>
                  <a:pt x="193697" y="13635"/>
                  <a:pt x="193664" y="13602"/>
                </a:cubicBezTo>
                <a:cubicBezTo>
                  <a:pt x="193632" y="13602"/>
                  <a:pt x="193599" y="13570"/>
                  <a:pt x="193566" y="13570"/>
                </a:cubicBezTo>
                <a:cubicBezTo>
                  <a:pt x="193534" y="13570"/>
                  <a:pt x="193501" y="13570"/>
                  <a:pt x="193501" y="13537"/>
                </a:cubicBezTo>
                <a:lnTo>
                  <a:pt x="193436" y="13537"/>
                </a:lnTo>
                <a:cubicBezTo>
                  <a:pt x="193403" y="13537"/>
                  <a:pt x="193371" y="13505"/>
                  <a:pt x="193371" y="13505"/>
                </a:cubicBezTo>
                <a:cubicBezTo>
                  <a:pt x="193305" y="13505"/>
                  <a:pt x="193273" y="13505"/>
                  <a:pt x="193240" y="13472"/>
                </a:cubicBezTo>
                <a:cubicBezTo>
                  <a:pt x="193207" y="13472"/>
                  <a:pt x="193175" y="13472"/>
                  <a:pt x="193110" y="13439"/>
                </a:cubicBezTo>
                <a:lnTo>
                  <a:pt x="193044" y="13439"/>
                </a:lnTo>
                <a:cubicBezTo>
                  <a:pt x="193012" y="13439"/>
                  <a:pt x="192979" y="13439"/>
                  <a:pt x="192914" y="13407"/>
                </a:cubicBezTo>
                <a:lnTo>
                  <a:pt x="192751" y="13407"/>
                </a:lnTo>
                <a:cubicBezTo>
                  <a:pt x="192718" y="13407"/>
                  <a:pt x="192653" y="13374"/>
                  <a:pt x="192620" y="13374"/>
                </a:cubicBezTo>
                <a:lnTo>
                  <a:pt x="192294" y="13374"/>
                </a:lnTo>
                <a:cubicBezTo>
                  <a:pt x="192261" y="13374"/>
                  <a:pt x="192196" y="13407"/>
                  <a:pt x="192164" y="13407"/>
                </a:cubicBezTo>
                <a:lnTo>
                  <a:pt x="192001" y="13407"/>
                </a:lnTo>
                <a:cubicBezTo>
                  <a:pt x="191935" y="13439"/>
                  <a:pt x="191903" y="13439"/>
                  <a:pt x="191870" y="13439"/>
                </a:cubicBezTo>
                <a:lnTo>
                  <a:pt x="191772" y="13439"/>
                </a:lnTo>
                <a:cubicBezTo>
                  <a:pt x="191740" y="13472"/>
                  <a:pt x="191707" y="13472"/>
                  <a:pt x="191674" y="13472"/>
                </a:cubicBezTo>
                <a:cubicBezTo>
                  <a:pt x="191642" y="13505"/>
                  <a:pt x="191609" y="13505"/>
                  <a:pt x="191544" y="13505"/>
                </a:cubicBezTo>
                <a:cubicBezTo>
                  <a:pt x="191511" y="13505"/>
                  <a:pt x="191511" y="13537"/>
                  <a:pt x="191479" y="13537"/>
                </a:cubicBezTo>
                <a:lnTo>
                  <a:pt x="191413" y="13537"/>
                </a:lnTo>
                <a:lnTo>
                  <a:pt x="171841" y="20061"/>
                </a:lnTo>
                <a:cubicBezTo>
                  <a:pt x="170145" y="20648"/>
                  <a:pt x="169232" y="22475"/>
                  <a:pt x="169786" y="24204"/>
                </a:cubicBezTo>
                <a:cubicBezTo>
                  <a:pt x="170243" y="25574"/>
                  <a:pt x="171515" y="26422"/>
                  <a:pt x="172885" y="26422"/>
                </a:cubicBezTo>
                <a:cubicBezTo>
                  <a:pt x="173211" y="26422"/>
                  <a:pt x="173570" y="26389"/>
                  <a:pt x="173929" y="26259"/>
                </a:cubicBezTo>
                <a:lnTo>
                  <a:pt x="180388" y="24106"/>
                </a:lnTo>
                <a:lnTo>
                  <a:pt x="148127" y="56367"/>
                </a:lnTo>
                <a:lnTo>
                  <a:pt x="140168" y="48375"/>
                </a:lnTo>
                <a:cubicBezTo>
                  <a:pt x="141929" y="46320"/>
                  <a:pt x="142777" y="43645"/>
                  <a:pt x="142451" y="40905"/>
                </a:cubicBezTo>
                <a:cubicBezTo>
                  <a:pt x="142125" y="37937"/>
                  <a:pt x="140494" y="35327"/>
                  <a:pt x="137949" y="33729"/>
                </a:cubicBezTo>
                <a:cubicBezTo>
                  <a:pt x="107026" y="14222"/>
                  <a:pt x="71503" y="10667"/>
                  <a:pt x="45537" y="8057"/>
                </a:cubicBezTo>
                <a:cubicBezTo>
                  <a:pt x="38916" y="7405"/>
                  <a:pt x="32065" y="6720"/>
                  <a:pt x="26553" y="5806"/>
                </a:cubicBezTo>
                <a:cubicBezTo>
                  <a:pt x="18822" y="4502"/>
                  <a:pt x="17060" y="3229"/>
                  <a:pt x="16701" y="2871"/>
                </a:cubicBezTo>
                <a:cubicBezTo>
                  <a:pt x="14842" y="1011"/>
                  <a:pt x="12396" y="0"/>
                  <a:pt x="97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3" name="Google Shape;1483;p70"/>
          <p:cNvGrpSpPr/>
          <p:nvPr/>
        </p:nvGrpSpPr>
        <p:grpSpPr>
          <a:xfrm>
            <a:off x="4320030" y="2515258"/>
            <a:ext cx="516179" cy="516179"/>
            <a:chOff x="1190625" y="238125"/>
            <a:chExt cx="5219200" cy="5219200"/>
          </a:xfrm>
        </p:grpSpPr>
        <p:sp>
          <p:nvSpPr>
            <p:cNvPr id="1484" name="Google Shape;1484;p70"/>
            <p:cNvSpPr/>
            <p:nvPr/>
          </p:nvSpPr>
          <p:spPr>
            <a:xfrm>
              <a:off x="1190625" y="238125"/>
              <a:ext cx="5219200" cy="5219200"/>
            </a:xfrm>
            <a:custGeom>
              <a:rect b="b" l="l" r="r" t="t"/>
              <a:pathLst>
                <a:path extrusionOk="0" h="208768" w="208768">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70"/>
            <p:cNvSpPr/>
            <p:nvPr/>
          </p:nvSpPr>
          <p:spPr>
            <a:xfrm>
              <a:off x="3147800" y="2195300"/>
              <a:ext cx="1304825" cy="1304825"/>
            </a:xfrm>
            <a:custGeom>
              <a:rect b="b" l="l" r="r" t="t"/>
              <a:pathLst>
                <a:path extrusionOk="0" h="52193" w="52193">
                  <a:moveTo>
                    <a:pt x="26097" y="1"/>
                  </a:moveTo>
                  <a:cubicBezTo>
                    <a:pt x="11711" y="1"/>
                    <a:pt x="1" y="11711"/>
                    <a:pt x="1" y="26097"/>
                  </a:cubicBezTo>
                  <a:cubicBezTo>
                    <a:pt x="1" y="40482"/>
                    <a:pt x="11711" y="52192"/>
                    <a:pt x="26097" y="52192"/>
                  </a:cubicBezTo>
                  <a:cubicBezTo>
                    <a:pt x="40482" y="52192"/>
                    <a:pt x="52192" y="40482"/>
                    <a:pt x="52192" y="26097"/>
                  </a:cubicBezTo>
                  <a:cubicBezTo>
                    <a:pt x="52192" y="21497"/>
                    <a:pt x="50986" y="16996"/>
                    <a:pt x="48702" y="13049"/>
                  </a:cubicBezTo>
                  <a:cubicBezTo>
                    <a:pt x="48088" y="11996"/>
                    <a:pt x="46987" y="11415"/>
                    <a:pt x="45856" y="11415"/>
                  </a:cubicBezTo>
                  <a:cubicBezTo>
                    <a:pt x="45305" y="11415"/>
                    <a:pt x="44746" y="11553"/>
                    <a:pt x="44233" y="11842"/>
                  </a:cubicBezTo>
                  <a:cubicBezTo>
                    <a:pt x="42667" y="12755"/>
                    <a:pt x="42146" y="14745"/>
                    <a:pt x="43059" y="16311"/>
                  </a:cubicBezTo>
                  <a:cubicBezTo>
                    <a:pt x="44755" y="19279"/>
                    <a:pt x="45668" y="22671"/>
                    <a:pt x="45668" y="26097"/>
                  </a:cubicBezTo>
                  <a:cubicBezTo>
                    <a:pt x="45668" y="36894"/>
                    <a:pt x="36894" y="45668"/>
                    <a:pt x="26097" y="45668"/>
                  </a:cubicBezTo>
                  <a:cubicBezTo>
                    <a:pt x="15299" y="45668"/>
                    <a:pt x="6525" y="36894"/>
                    <a:pt x="6525" y="26097"/>
                  </a:cubicBezTo>
                  <a:cubicBezTo>
                    <a:pt x="6525" y="15299"/>
                    <a:pt x="15299" y="6525"/>
                    <a:pt x="26097" y="6525"/>
                  </a:cubicBezTo>
                  <a:cubicBezTo>
                    <a:pt x="29554" y="6525"/>
                    <a:pt x="32914" y="7438"/>
                    <a:pt x="35883" y="9134"/>
                  </a:cubicBezTo>
                  <a:cubicBezTo>
                    <a:pt x="36404" y="9439"/>
                    <a:pt x="36973" y="9584"/>
                    <a:pt x="37534" y="9584"/>
                  </a:cubicBezTo>
                  <a:cubicBezTo>
                    <a:pt x="38655" y="9584"/>
                    <a:pt x="39743" y="9004"/>
                    <a:pt x="40351" y="7960"/>
                  </a:cubicBezTo>
                  <a:cubicBezTo>
                    <a:pt x="41232" y="6394"/>
                    <a:pt x="40710" y="4404"/>
                    <a:pt x="39145" y="3491"/>
                  </a:cubicBezTo>
                  <a:cubicBezTo>
                    <a:pt x="35198" y="1208"/>
                    <a:pt x="30696" y="1"/>
                    <a:pt x="260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70"/>
            <p:cNvSpPr/>
            <p:nvPr/>
          </p:nvSpPr>
          <p:spPr>
            <a:xfrm>
              <a:off x="4452600" y="1869100"/>
              <a:ext cx="1467925" cy="733975"/>
            </a:xfrm>
            <a:custGeom>
              <a:rect b="b" l="l" r="r" t="t"/>
              <a:pathLst>
                <a:path extrusionOk="0" h="29359" w="58717">
                  <a:moveTo>
                    <a:pt x="3262" y="1"/>
                  </a:moveTo>
                  <a:cubicBezTo>
                    <a:pt x="1468" y="1"/>
                    <a:pt x="0" y="1469"/>
                    <a:pt x="0" y="3263"/>
                  </a:cubicBezTo>
                  <a:lnTo>
                    <a:pt x="0" y="9787"/>
                  </a:lnTo>
                  <a:cubicBezTo>
                    <a:pt x="0" y="11581"/>
                    <a:pt x="1468" y="13049"/>
                    <a:pt x="3262" y="13049"/>
                  </a:cubicBezTo>
                  <a:lnTo>
                    <a:pt x="42406" y="13049"/>
                  </a:lnTo>
                  <a:cubicBezTo>
                    <a:pt x="47789" y="13049"/>
                    <a:pt x="52192" y="17452"/>
                    <a:pt x="52192" y="22835"/>
                  </a:cubicBezTo>
                  <a:lnTo>
                    <a:pt x="52192" y="26097"/>
                  </a:lnTo>
                  <a:cubicBezTo>
                    <a:pt x="52192" y="27891"/>
                    <a:pt x="53660" y="29359"/>
                    <a:pt x="55454" y="29359"/>
                  </a:cubicBezTo>
                  <a:cubicBezTo>
                    <a:pt x="57248" y="29359"/>
                    <a:pt x="58716" y="27891"/>
                    <a:pt x="58716" y="26097"/>
                  </a:cubicBezTo>
                  <a:lnTo>
                    <a:pt x="58716" y="22835"/>
                  </a:lnTo>
                  <a:cubicBezTo>
                    <a:pt x="58716" y="13832"/>
                    <a:pt x="51409" y="6525"/>
                    <a:pt x="42406" y="6525"/>
                  </a:cubicBezTo>
                  <a:lnTo>
                    <a:pt x="6524" y="6525"/>
                  </a:lnTo>
                  <a:lnTo>
                    <a:pt x="6524" y="3263"/>
                  </a:lnTo>
                  <a:cubicBezTo>
                    <a:pt x="6524" y="1469"/>
                    <a:pt x="5057" y="1"/>
                    <a:pt x="32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70"/>
            <p:cNvSpPr/>
            <p:nvPr/>
          </p:nvSpPr>
          <p:spPr>
            <a:xfrm>
              <a:off x="1679900" y="727400"/>
              <a:ext cx="4240625" cy="4240625"/>
            </a:xfrm>
            <a:custGeom>
              <a:rect b="b" l="l" r="r" t="t"/>
              <a:pathLst>
                <a:path extrusionOk="0" h="169625" w="169625">
                  <a:moveTo>
                    <a:pt x="68503" y="1"/>
                  </a:moveTo>
                  <a:cubicBezTo>
                    <a:pt x="59500" y="1"/>
                    <a:pt x="52193" y="7308"/>
                    <a:pt x="52193" y="16311"/>
                  </a:cubicBezTo>
                  <a:lnTo>
                    <a:pt x="52193" y="52193"/>
                  </a:lnTo>
                  <a:lnTo>
                    <a:pt x="16311" y="52193"/>
                  </a:lnTo>
                  <a:cubicBezTo>
                    <a:pt x="7308" y="52193"/>
                    <a:pt x="1" y="59500"/>
                    <a:pt x="1" y="68503"/>
                  </a:cubicBezTo>
                  <a:lnTo>
                    <a:pt x="1" y="101122"/>
                  </a:lnTo>
                  <a:cubicBezTo>
                    <a:pt x="1" y="110126"/>
                    <a:pt x="7308" y="117432"/>
                    <a:pt x="16311" y="117432"/>
                  </a:cubicBezTo>
                  <a:lnTo>
                    <a:pt x="52193" y="117432"/>
                  </a:lnTo>
                  <a:lnTo>
                    <a:pt x="52193" y="153314"/>
                  </a:lnTo>
                  <a:cubicBezTo>
                    <a:pt x="52193" y="162317"/>
                    <a:pt x="59500" y="169624"/>
                    <a:pt x="68503" y="169624"/>
                  </a:cubicBezTo>
                  <a:lnTo>
                    <a:pt x="101123" y="169624"/>
                  </a:lnTo>
                  <a:cubicBezTo>
                    <a:pt x="110126" y="169624"/>
                    <a:pt x="117432" y="162317"/>
                    <a:pt x="117432" y="153314"/>
                  </a:cubicBezTo>
                  <a:lnTo>
                    <a:pt x="117432" y="117432"/>
                  </a:lnTo>
                  <a:lnTo>
                    <a:pt x="153314" y="117432"/>
                  </a:lnTo>
                  <a:cubicBezTo>
                    <a:pt x="162317" y="117432"/>
                    <a:pt x="169624" y="110126"/>
                    <a:pt x="169624" y="101122"/>
                  </a:cubicBezTo>
                  <a:lnTo>
                    <a:pt x="169624" y="84813"/>
                  </a:lnTo>
                  <a:cubicBezTo>
                    <a:pt x="169624" y="83018"/>
                    <a:pt x="168156" y="81551"/>
                    <a:pt x="166362" y="81551"/>
                  </a:cubicBezTo>
                  <a:cubicBezTo>
                    <a:pt x="164568" y="81551"/>
                    <a:pt x="163100" y="83018"/>
                    <a:pt x="163100" y="84813"/>
                  </a:cubicBezTo>
                  <a:lnTo>
                    <a:pt x="163100" y="101122"/>
                  </a:lnTo>
                  <a:cubicBezTo>
                    <a:pt x="163100" y="106505"/>
                    <a:pt x="158697" y="110908"/>
                    <a:pt x="153314" y="110908"/>
                  </a:cubicBezTo>
                  <a:lnTo>
                    <a:pt x="114170" y="110908"/>
                  </a:lnTo>
                  <a:cubicBezTo>
                    <a:pt x="112376" y="110908"/>
                    <a:pt x="110908" y="112376"/>
                    <a:pt x="110908" y="114170"/>
                  </a:cubicBezTo>
                  <a:lnTo>
                    <a:pt x="110908" y="153314"/>
                  </a:lnTo>
                  <a:cubicBezTo>
                    <a:pt x="110908" y="158697"/>
                    <a:pt x="106505" y="163100"/>
                    <a:pt x="101123" y="163100"/>
                  </a:cubicBezTo>
                  <a:lnTo>
                    <a:pt x="68503" y="163100"/>
                  </a:lnTo>
                  <a:cubicBezTo>
                    <a:pt x="63120" y="163100"/>
                    <a:pt x="58717" y="158697"/>
                    <a:pt x="58717" y="153314"/>
                  </a:cubicBezTo>
                  <a:lnTo>
                    <a:pt x="58717" y="114170"/>
                  </a:lnTo>
                  <a:cubicBezTo>
                    <a:pt x="58717" y="112376"/>
                    <a:pt x="57249" y="110908"/>
                    <a:pt x="55455" y="110908"/>
                  </a:cubicBezTo>
                  <a:lnTo>
                    <a:pt x="16311" y="110908"/>
                  </a:lnTo>
                  <a:cubicBezTo>
                    <a:pt x="10929" y="110908"/>
                    <a:pt x="6525" y="106505"/>
                    <a:pt x="6525" y="101122"/>
                  </a:cubicBezTo>
                  <a:lnTo>
                    <a:pt x="6525" y="68503"/>
                  </a:lnTo>
                  <a:cubicBezTo>
                    <a:pt x="6525" y="63120"/>
                    <a:pt x="10929" y="58717"/>
                    <a:pt x="16311" y="58717"/>
                  </a:cubicBezTo>
                  <a:lnTo>
                    <a:pt x="55455" y="58717"/>
                  </a:lnTo>
                  <a:cubicBezTo>
                    <a:pt x="57249" y="58717"/>
                    <a:pt x="58717" y="57249"/>
                    <a:pt x="58717" y="55455"/>
                  </a:cubicBezTo>
                  <a:lnTo>
                    <a:pt x="58717" y="16311"/>
                  </a:lnTo>
                  <a:cubicBezTo>
                    <a:pt x="58717" y="10929"/>
                    <a:pt x="63120" y="6525"/>
                    <a:pt x="68503" y="6525"/>
                  </a:cubicBezTo>
                  <a:lnTo>
                    <a:pt x="101123" y="6525"/>
                  </a:lnTo>
                  <a:cubicBezTo>
                    <a:pt x="106505" y="6525"/>
                    <a:pt x="110908" y="10929"/>
                    <a:pt x="110908" y="16311"/>
                  </a:cubicBezTo>
                  <a:lnTo>
                    <a:pt x="110908" y="35883"/>
                  </a:lnTo>
                  <a:cubicBezTo>
                    <a:pt x="110908" y="37677"/>
                    <a:pt x="112376" y="39145"/>
                    <a:pt x="114170" y="39145"/>
                  </a:cubicBezTo>
                  <a:cubicBezTo>
                    <a:pt x="115965" y="39145"/>
                    <a:pt x="117432" y="37677"/>
                    <a:pt x="117432" y="35883"/>
                  </a:cubicBezTo>
                  <a:lnTo>
                    <a:pt x="117432" y="16311"/>
                  </a:lnTo>
                  <a:cubicBezTo>
                    <a:pt x="117432" y="7308"/>
                    <a:pt x="110126" y="1"/>
                    <a:pt x="1011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70"/>
            <p:cNvSpPr/>
            <p:nvPr/>
          </p:nvSpPr>
          <p:spPr>
            <a:xfrm>
              <a:off x="2006100" y="2358475"/>
              <a:ext cx="815525" cy="978550"/>
            </a:xfrm>
            <a:custGeom>
              <a:rect b="b" l="l" r="r" t="t"/>
              <a:pathLst>
                <a:path extrusionOk="0" h="39142" w="32621">
                  <a:moveTo>
                    <a:pt x="26097" y="9131"/>
                  </a:moveTo>
                  <a:lnTo>
                    <a:pt x="26097" y="30008"/>
                  </a:lnTo>
                  <a:lnTo>
                    <a:pt x="9428" y="19570"/>
                  </a:lnTo>
                  <a:lnTo>
                    <a:pt x="26097" y="9131"/>
                  </a:lnTo>
                  <a:close/>
                  <a:moveTo>
                    <a:pt x="29347" y="1"/>
                  </a:moveTo>
                  <a:cubicBezTo>
                    <a:pt x="28753" y="1"/>
                    <a:pt x="28156" y="165"/>
                    <a:pt x="27630" y="487"/>
                  </a:cubicBezTo>
                  <a:lnTo>
                    <a:pt x="1534" y="16797"/>
                  </a:lnTo>
                  <a:cubicBezTo>
                    <a:pt x="588" y="17384"/>
                    <a:pt x="1" y="18460"/>
                    <a:pt x="1" y="19570"/>
                  </a:cubicBezTo>
                  <a:cubicBezTo>
                    <a:pt x="1" y="20679"/>
                    <a:pt x="588" y="21755"/>
                    <a:pt x="1534" y="22342"/>
                  </a:cubicBezTo>
                  <a:lnTo>
                    <a:pt x="27630" y="38652"/>
                  </a:lnTo>
                  <a:cubicBezTo>
                    <a:pt x="28152" y="38978"/>
                    <a:pt x="28772" y="39141"/>
                    <a:pt x="29359" y="39141"/>
                  </a:cubicBezTo>
                  <a:cubicBezTo>
                    <a:pt x="29913" y="39141"/>
                    <a:pt x="30435" y="39011"/>
                    <a:pt x="30924" y="38717"/>
                  </a:cubicBezTo>
                  <a:cubicBezTo>
                    <a:pt x="31968" y="38163"/>
                    <a:pt x="32621" y="37054"/>
                    <a:pt x="32621" y="35879"/>
                  </a:cubicBezTo>
                  <a:lnTo>
                    <a:pt x="32621" y="3260"/>
                  </a:lnTo>
                  <a:cubicBezTo>
                    <a:pt x="32621" y="2085"/>
                    <a:pt x="31968" y="976"/>
                    <a:pt x="30924" y="422"/>
                  </a:cubicBezTo>
                  <a:cubicBezTo>
                    <a:pt x="30439" y="140"/>
                    <a:pt x="29894" y="1"/>
                    <a:pt x="293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70"/>
            <p:cNvSpPr/>
            <p:nvPr/>
          </p:nvSpPr>
          <p:spPr>
            <a:xfrm>
              <a:off x="4778800" y="2358475"/>
              <a:ext cx="815525" cy="978550"/>
            </a:xfrm>
            <a:custGeom>
              <a:rect b="b" l="l" r="r" t="t"/>
              <a:pathLst>
                <a:path extrusionOk="0" h="39142" w="32621">
                  <a:moveTo>
                    <a:pt x="6524" y="9131"/>
                  </a:moveTo>
                  <a:lnTo>
                    <a:pt x="23193" y="19570"/>
                  </a:lnTo>
                  <a:lnTo>
                    <a:pt x="6524" y="30008"/>
                  </a:lnTo>
                  <a:lnTo>
                    <a:pt x="6524" y="9131"/>
                  </a:lnTo>
                  <a:close/>
                  <a:moveTo>
                    <a:pt x="3275" y="1"/>
                  </a:moveTo>
                  <a:cubicBezTo>
                    <a:pt x="2727" y="1"/>
                    <a:pt x="2182" y="140"/>
                    <a:pt x="1697" y="422"/>
                  </a:cubicBezTo>
                  <a:cubicBezTo>
                    <a:pt x="653" y="976"/>
                    <a:pt x="0" y="2085"/>
                    <a:pt x="0" y="3260"/>
                  </a:cubicBezTo>
                  <a:lnTo>
                    <a:pt x="0" y="35879"/>
                  </a:lnTo>
                  <a:cubicBezTo>
                    <a:pt x="0" y="37054"/>
                    <a:pt x="653" y="38163"/>
                    <a:pt x="1697" y="38717"/>
                  </a:cubicBezTo>
                  <a:cubicBezTo>
                    <a:pt x="2186" y="39011"/>
                    <a:pt x="2708" y="39141"/>
                    <a:pt x="3262" y="39141"/>
                  </a:cubicBezTo>
                  <a:cubicBezTo>
                    <a:pt x="3850" y="39141"/>
                    <a:pt x="4469" y="38978"/>
                    <a:pt x="4991" y="38652"/>
                  </a:cubicBezTo>
                  <a:lnTo>
                    <a:pt x="31087" y="22342"/>
                  </a:lnTo>
                  <a:cubicBezTo>
                    <a:pt x="32033" y="21755"/>
                    <a:pt x="32620" y="20679"/>
                    <a:pt x="32620" y="19570"/>
                  </a:cubicBezTo>
                  <a:cubicBezTo>
                    <a:pt x="32620" y="18460"/>
                    <a:pt x="32033" y="17384"/>
                    <a:pt x="31087" y="16797"/>
                  </a:cubicBezTo>
                  <a:lnTo>
                    <a:pt x="4991" y="487"/>
                  </a:lnTo>
                  <a:cubicBezTo>
                    <a:pt x="4465" y="165"/>
                    <a:pt x="3868" y="1"/>
                    <a:pt x="32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70"/>
            <p:cNvSpPr/>
            <p:nvPr/>
          </p:nvSpPr>
          <p:spPr>
            <a:xfrm>
              <a:off x="3306825" y="3826300"/>
              <a:ext cx="986775" cy="815525"/>
            </a:xfrm>
            <a:custGeom>
              <a:rect b="b" l="l" r="r" t="t"/>
              <a:pathLst>
                <a:path extrusionOk="0" h="32621" w="39471">
                  <a:moveTo>
                    <a:pt x="30174" y="6524"/>
                  </a:moveTo>
                  <a:lnTo>
                    <a:pt x="19736" y="23193"/>
                  </a:lnTo>
                  <a:lnTo>
                    <a:pt x="9297" y="6524"/>
                  </a:lnTo>
                  <a:close/>
                  <a:moveTo>
                    <a:pt x="3426" y="0"/>
                  </a:moveTo>
                  <a:cubicBezTo>
                    <a:pt x="2251" y="0"/>
                    <a:pt x="1142" y="653"/>
                    <a:pt x="588" y="1697"/>
                  </a:cubicBezTo>
                  <a:cubicBezTo>
                    <a:pt x="1" y="2708"/>
                    <a:pt x="33" y="3980"/>
                    <a:pt x="653" y="4991"/>
                  </a:cubicBezTo>
                  <a:lnTo>
                    <a:pt x="16963" y="31087"/>
                  </a:lnTo>
                  <a:cubicBezTo>
                    <a:pt x="17550" y="32033"/>
                    <a:pt x="18626" y="32620"/>
                    <a:pt x="19736" y="32620"/>
                  </a:cubicBezTo>
                  <a:cubicBezTo>
                    <a:pt x="20845" y="32620"/>
                    <a:pt x="21921" y="32033"/>
                    <a:pt x="22508" y="31087"/>
                  </a:cubicBezTo>
                  <a:lnTo>
                    <a:pt x="38818" y="4991"/>
                  </a:lnTo>
                  <a:cubicBezTo>
                    <a:pt x="39438" y="3980"/>
                    <a:pt x="39471" y="2708"/>
                    <a:pt x="38883" y="1697"/>
                  </a:cubicBezTo>
                  <a:cubicBezTo>
                    <a:pt x="38329" y="653"/>
                    <a:pt x="37220" y="0"/>
                    <a:pt x="360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70"/>
            <p:cNvSpPr/>
            <p:nvPr/>
          </p:nvSpPr>
          <p:spPr>
            <a:xfrm>
              <a:off x="3306825" y="1053600"/>
              <a:ext cx="986775" cy="815525"/>
            </a:xfrm>
            <a:custGeom>
              <a:rect b="b" l="l" r="r" t="t"/>
              <a:pathLst>
                <a:path extrusionOk="0" h="32621" w="39471">
                  <a:moveTo>
                    <a:pt x="19736" y="9428"/>
                  </a:moveTo>
                  <a:lnTo>
                    <a:pt x="30174" y="26097"/>
                  </a:lnTo>
                  <a:lnTo>
                    <a:pt x="9297" y="26097"/>
                  </a:lnTo>
                  <a:lnTo>
                    <a:pt x="19736" y="9428"/>
                  </a:lnTo>
                  <a:close/>
                  <a:moveTo>
                    <a:pt x="19736" y="1"/>
                  </a:moveTo>
                  <a:cubicBezTo>
                    <a:pt x="18626" y="1"/>
                    <a:pt x="17550" y="588"/>
                    <a:pt x="16963" y="1534"/>
                  </a:cubicBezTo>
                  <a:lnTo>
                    <a:pt x="653" y="27630"/>
                  </a:lnTo>
                  <a:cubicBezTo>
                    <a:pt x="33" y="28641"/>
                    <a:pt x="1" y="29913"/>
                    <a:pt x="588" y="30924"/>
                  </a:cubicBezTo>
                  <a:cubicBezTo>
                    <a:pt x="1142" y="31968"/>
                    <a:pt x="2251" y="32621"/>
                    <a:pt x="3426" y="32621"/>
                  </a:cubicBezTo>
                  <a:lnTo>
                    <a:pt x="36046" y="32621"/>
                  </a:lnTo>
                  <a:cubicBezTo>
                    <a:pt x="37220" y="32621"/>
                    <a:pt x="38329" y="31968"/>
                    <a:pt x="38883" y="30924"/>
                  </a:cubicBezTo>
                  <a:cubicBezTo>
                    <a:pt x="39471" y="29913"/>
                    <a:pt x="39438" y="28641"/>
                    <a:pt x="38818" y="27630"/>
                  </a:cubicBezTo>
                  <a:lnTo>
                    <a:pt x="22508" y="1534"/>
                  </a:lnTo>
                  <a:cubicBezTo>
                    <a:pt x="21921" y="588"/>
                    <a:pt x="20845" y="1"/>
                    <a:pt x="197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92" name="Google Shape;1492;p70"/>
          <p:cNvPicPr preferRelativeResize="0"/>
          <p:nvPr/>
        </p:nvPicPr>
        <p:blipFill>
          <a:blip r:embed="rId4">
            <a:alphaModFix/>
          </a:blip>
          <a:stretch>
            <a:fillRect/>
          </a:stretch>
        </p:blipFill>
        <p:spPr>
          <a:xfrm>
            <a:off x="7705925" y="4652225"/>
            <a:ext cx="1329575" cy="330175"/>
          </a:xfrm>
          <a:prstGeom prst="rect">
            <a:avLst/>
          </a:prstGeom>
          <a:noFill/>
          <a:ln>
            <a:noFill/>
          </a:ln>
        </p:spPr>
      </p:pic>
      <p:pic>
        <p:nvPicPr>
          <p:cNvPr id="1493" name="Google Shape;1493;p70"/>
          <p:cNvPicPr preferRelativeResize="0"/>
          <p:nvPr/>
        </p:nvPicPr>
        <p:blipFill>
          <a:blip r:embed="rId5">
            <a:alphaModFix/>
          </a:blip>
          <a:stretch>
            <a:fillRect/>
          </a:stretch>
        </p:blipFill>
        <p:spPr>
          <a:xfrm>
            <a:off x="8525075" y="84000"/>
            <a:ext cx="510425" cy="455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71"/>
          <p:cNvSpPr txBox="1"/>
          <p:nvPr>
            <p:ph type="ctrTitle"/>
          </p:nvPr>
        </p:nvSpPr>
        <p:spPr>
          <a:xfrm>
            <a:off x="720725" y="539750"/>
            <a:ext cx="2303700" cy="45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zh-CN"/>
              <a:t>References</a:t>
            </a:r>
            <a:endParaRPr/>
          </a:p>
        </p:txBody>
      </p:sp>
      <p:sp>
        <p:nvSpPr>
          <p:cNvPr id="1499" name="Google Shape;1499;p71"/>
          <p:cNvSpPr txBox="1"/>
          <p:nvPr/>
        </p:nvSpPr>
        <p:spPr>
          <a:xfrm>
            <a:off x="720725" y="871425"/>
            <a:ext cx="7702500" cy="3968100"/>
          </a:xfrm>
          <a:prstGeom prst="rect">
            <a:avLst/>
          </a:prstGeom>
          <a:noFill/>
          <a:ln>
            <a:noFill/>
          </a:ln>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chemeClr val="dk1"/>
              </a:buClr>
              <a:buSzPts val="1050"/>
              <a:buChar char="●"/>
            </a:pPr>
            <a:r>
              <a:t/>
            </a:r>
            <a:endParaRPr sz="1050">
              <a:solidFill>
                <a:schemeClr val="dk1"/>
              </a:solidFill>
            </a:endParaRPr>
          </a:p>
          <a:p>
            <a:pPr indent="-293900" lvl="0" marL="460800" rtl="0" algn="l">
              <a:lnSpc>
                <a:spcPct val="115000"/>
              </a:lnSpc>
              <a:spcBef>
                <a:spcPts val="0"/>
              </a:spcBef>
              <a:spcAft>
                <a:spcPts val="0"/>
              </a:spcAft>
              <a:buClr>
                <a:srgbClr val="FFFFFF"/>
              </a:buClr>
              <a:buSzPts val="1000"/>
              <a:buFont typeface="Source Code Pro Light"/>
              <a:buChar char="●"/>
            </a:pPr>
            <a:r>
              <a:rPr lang="zh-CN" sz="1000">
                <a:solidFill>
                  <a:srgbClr val="FFFFFF"/>
                </a:solidFill>
                <a:latin typeface="Source Code Pro Light"/>
                <a:ea typeface="Source Code Pro Light"/>
                <a:cs typeface="Source Code Pro Light"/>
                <a:sym typeface="Source Code Pro Light"/>
              </a:rPr>
              <a:t>Stadler, C. (2021). Can GameStop Win (In The Long-Term)? Lessons For Digital Transformation In Retail. Retrieved 17 March 2021, from </a:t>
            </a:r>
            <a:r>
              <a:rPr lang="zh-CN" sz="1000">
                <a:solidFill>
                  <a:srgbClr val="FFFFFF"/>
                </a:solidFill>
                <a:uFill>
                  <a:noFill/>
                </a:uFill>
                <a:latin typeface="Source Code Pro Light"/>
                <a:ea typeface="Source Code Pro Light"/>
                <a:cs typeface="Source Code Pro Light"/>
                <a:sym typeface="Source Code Pro Light"/>
                <a:hlinkClick r:id="rId3">
                  <a:extLst>
                    <a:ext uri="{A12FA001-AC4F-418D-AE19-62706E023703}">
                      <ahyp:hlinkClr val="tx"/>
                    </a:ext>
                  </a:extLst>
                </a:hlinkClick>
              </a:rPr>
              <a:t>https://www.forbes.com/sites/christianstadler/2021/01/30/can-gamestop-win-in-the-long-term-lessons-for-digital-transformation-in-retail/?sh=3380d4062696</a:t>
            </a:r>
            <a:endParaRPr sz="1000">
              <a:solidFill>
                <a:srgbClr val="FFFFFF"/>
              </a:solidFill>
              <a:latin typeface="Source Code Pro Light"/>
              <a:ea typeface="Source Code Pro Light"/>
              <a:cs typeface="Source Code Pro Light"/>
              <a:sym typeface="Source Code Pro Light"/>
            </a:endParaRPr>
          </a:p>
          <a:p>
            <a:pPr indent="-293900" lvl="0" marL="460800" rtl="0" algn="l">
              <a:lnSpc>
                <a:spcPct val="115000"/>
              </a:lnSpc>
              <a:spcBef>
                <a:spcPts val="0"/>
              </a:spcBef>
              <a:spcAft>
                <a:spcPts val="0"/>
              </a:spcAft>
              <a:buClr>
                <a:srgbClr val="FFFFFF"/>
              </a:buClr>
              <a:buSzPts val="1000"/>
              <a:buFont typeface="Source Code Pro Light"/>
              <a:buChar char="●"/>
            </a:pPr>
            <a:r>
              <a:rPr lang="zh-CN" sz="1000">
                <a:solidFill>
                  <a:srgbClr val="FFFFFF"/>
                </a:solidFill>
                <a:latin typeface="Source Code Pro Light"/>
                <a:ea typeface="Source Code Pro Light"/>
                <a:cs typeface="Source Code Pro Light"/>
                <a:sym typeface="Source Code Pro Light"/>
              </a:rPr>
              <a:t>Klipfolio. (2021). What is a KPI? Measure your performance against key business objectives. Retrieved from </a:t>
            </a:r>
            <a:r>
              <a:rPr lang="zh-CN" sz="1000">
                <a:solidFill>
                  <a:srgbClr val="FFFFFF"/>
                </a:solidFill>
                <a:uFill>
                  <a:noFill/>
                </a:uFill>
                <a:latin typeface="Source Code Pro Light"/>
                <a:ea typeface="Source Code Pro Light"/>
                <a:cs typeface="Source Code Pro Light"/>
                <a:sym typeface="Source Code Pro Light"/>
                <a:hlinkClick r:id="rId4">
                  <a:extLst>
                    <a:ext uri="{A12FA001-AC4F-418D-AE19-62706E023703}">
                      <ahyp:hlinkClr val="tx"/>
                    </a:ext>
                  </a:extLst>
                </a:hlinkClick>
              </a:rPr>
              <a:t>https://www.klipfolio.com/resources/articles/what-is-a-key-performance-indicator</a:t>
            </a:r>
            <a:endParaRPr sz="1000">
              <a:solidFill>
                <a:srgbClr val="FFFFFF"/>
              </a:solidFill>
              <a:latin typeface="Source Code Pro Light"/>
              <a:ea typeface="Source Code Pro Light"/>
              <a:cs typeface="Source Code Pro Light"/>
              <a:sym typeface="Source Code Pro Light"/>
            </a:endParaRPr>
          </a:p>
          <a:p>
            <a:pPr indent="-293900" lvl="0" marL="460800" rtl="0" algn="l">
              <a:lnSpc>
                <a:spcPct val="115000"/>
              </a:lnSpc>
              <a:spcBef>
                <a:spcPts val="0"/>
              </a:spcBef>
              <a:spcAft>
                <a:spcPts val="0"/>
              </a:spcAft>
              <a:buClr>
                <a:srgbClr val="FFFFFF"/>
              </a:buClr>
              <a:buSzPts val="1000"/>
              <a:buChar char="●"/>
            </a:pPr>
            <a:r>
              <a:rPr lang="zh-CN" sz="1000">
                <a:solidFill>
                  <a:srgbClr val="FFFFFF"/>
                </a:solidFill>
                <a:latin typeface="Source Code Pro"/>
                <a:ea typeface="Source Code Pro"/>
                <a:cs typeface="Source Code Pro"/>
                <a:sym typeface="Source Code Pro"/>
              </a:rPr>
              <a:t>Career at GameStop. (2018, March 03). Retrieved March 18, 2021, from https://www.cleverism.com/company/gamestop/</a:t>
            </a:r>
            <a:r>
              <a:rPr lang="zh-CN" sz="1000">
                <a:solidFill>
                  <a:srgbClr val="FFFFFF"/>
                </a:solidFill>
                <a:latin typeface="Source Code Pro Light"/>
                <a:ea typeface="Source Code Pro Light"/>
                <a:cs typeface="Source Code Pro Light"/>
                <a:sym typeface="Source Code Pro Light"/>
              </a:rPr>
              <a:t>  </a:t>
            </a:r>
            <a:endParaRPr sz="1000">
              <a:solidFill>
                <a:srgbClr val="FFFFFF"/>
              </a:solidFill>
              <a:latin typeface="Source Code Pro Light"/>
              <a:ea typeface="Source Code Pro Light"/>
              <a:cs typeface="Source Code Pro Light"/>
              <a:sym typeface="Source Code Pro Light"/>
            </a:endParaRPr>
          </a:p>
          <a:p>
            <a:pPr indent="-293900" lvl="0" marL="460800" rtl="0" algn="l">
              <a:lnSpc>
                <a:spcPct val="115000"/>
              </a:lnSpc>
              <a:spcBef>
                <a:spcPts val="0"/>
              </a:spcBef>
              <a:spcAft>
                <a:spcPts val="0"/>
              </a:spcAft>
              <a:buClr>
                <a:srgbClr val="FFFFFF"/>
              </a:buClr>
              <a:buSzPts val="1000"/>
              <a:buFont typeface="Source Code Pro"/>
              <a:buChar char="●"/>
            </a:pPr>
            <a:r>
              <a:rPr lang="zh-CN" sz="1000">
                <a:solidFill>
                  <a:srgbClr val="FFFFFF"/>
                </a:solidFill>
                <a:latin typeface="Source Code Pro"/>
                <a:ea typeface="Source Code Pro"/>
                <a:cs typeface="Source Code Pro"/>
                <a:sym typeface="Source Code Pro"/>
              </a:rPr>
              <a:t>GameStop 2019 Annual Report. (2019). Retrieved 1 March 2021, from </a:t>
            </a:r>
            <a:r>
              <a:rPr lang="zh-CN" sz="1000">
                <a:solidFill>
                  <a:srgbClr val="FFFFFF"/>
                </a:solidFill>
                <a:uFill>
                  <a:noFill/>
                </a:uFill>
                <a:latin typeface="Source Code Pro"/>
                <a:ea typeface="Source Code Pro"/>
                <a:cs typeface="Source Code Pro"/>
                <a:sym typeface="Source Code Pro"/>
                <a:hlinkClick r:id="rId5">
                  <a:extLst>
                    <a:ext uri="{A12FA001-AC4F-418D-AE19-62706E023703}">
                      <ahyp:hlinkClr val="tx"/>
                    </a:ext>
                  </a:extLst>
                </a:hlinkClick>
              </a:rPr>
              <a:t>https://news.gamestop.com/static-files/9d2139e1-31c7-498f-ad95-63db1e6d085a</a:t>
            </a:r>
            <a:endParaRPr sz="1000">
              <a:solidFill>
                <a:srgbClr val="FFFFFF"/>
              </a:solidFill>
              <a:latin typeface="Source Code Pro"/>
              <a:ea typeface="Source Code Pro"/>
              <a:cs typeface="Source Code Pro"/>
              <a:sym typeface="Source Code Pro"/>
            </a:endParaRPr>
          </a:p>
          <a:p>
            <a:pPr indent="-292100" lvl="0" marL="457200" rtl="0" algn="l">
              <a:lnSpc>
                <a:spcPct val="115000"/>
              </a:lnSpc>
              <a:spcBef>
                <a:spcPts val="0"/>
              </a:spcBef>
              <a:spcAft>
                <a:spcPts val="0"/>
              </a:spcAft>
              <a:buClr>
                <a:srgbClr val="FFFFFF"/>
              </a:buClr>
              <a:buSzPts val="1000"/>
              <a:buFont typeface="Source Code Pro"/>
              <a:buChar char="●"/>
            </a:pPr>
            <a:r>
              <a:rPr lang="zh-CN" sz="1000">
                <a:solidFill>
                  <a:srgbClr val="FFFFFF"/>
                </a:solidFill>
                <a:latin typeface="Source Code Pro Light"/>
                <a:ea typeface="Source Code Pro Light"/>
                <a:cs typeface="Source Code Pro Light"/>
                <a:sym typeface="Source Code Pro Light"/>
              </a:rPr>
              <a:t>Perrotta, M., 2020. Business Models of Video Games: Past, Present, and Future. [online] Medium. Available at: &lt;https://medium.com/@mjperrotta46/business-models-of-video-games-past-present-and-future-2b2aafe8ade1&gt; </a:t>
            </a:r>
            <a:endParaRPr sz="1000">
              <a:solidFill>
                <a:srgbClr val="FFFFFF"/>
              </a:solidFill>
              <a:latin typeface="Source Code Pro Light"/>
              <a:ea typeface="Source Code Pro Light"/>
              <a:cs typeface="Source Code Pro Light"/>
              <a:sym typeface="Source Code Pro Light"/>
            </a:endParaRPr>
          </a:p>
          <a:p>
            <a:pPr indent="-292100" lvl="0" marL="457200" rtl="0" algn="l">
              <a:lnSpc>
                <a:spcPct val="115000"/>
              </a:lnSpc>
              <a:spcBef>
                <a:spcPts val="0"/>
              </a:spcBef>
              <a:spcAft>
                <a:spcPts val="0"/>
              </a:spcAft>
              <a:buClr>
                <a:srgbClr val="FFFFFF"/>
              </a:buClr>
              <a:buSzPts val="1000"/>
              <a:buFont typeface="Source Code Pro"/>
              <a:buChar char="●"/>
            </a:pPr>
            <a:r>
              <a:rPr lang="zh-CN" sz="1000">
                <a:solidFill>
                  <a:srgbClr val="FFFFFF"/>
                </a:solidFill>
                <a:latin typeface="Source Code Pro Light"/>
                <a:ea typeface="Source Code Pro Light"/>
                <a:cs typeface="Source Code Pro Light"/>
                <a:sym typeface="Source Code Pro Light"/>
              </a:rPr>
              <a:t>Sivakumar, B., 2020. How Does Steam Work | Steam Business Model | Feedough. [online] Feedough. Available at: &lt;https://www.feedough.com/how-does-steam-work-steam-business-model/#:~:text=Steam%20Business%20Model%20Steam%20operates%20on%20a%20commission-based,Read%3A%20How%20Does%20Slack%20Work%20%26%20Make%20Money%3F&gt;</a:t>
            </a:r>
            <a:endParaRPr sz="1000">
              <a:solidFill>
                <a:srgbClr val="FFFFFF"/>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t/>
            </a:r>
            <a:endParaRPr sz="1000">
              <a:solidFill>
                <a:schemeClr val="lt1"/>
              </a:solidFill>
              <a:latin typeface="Source Code Pro Light"/>
              <a:ea typeface="Source Code Pro Light"/>
              <a:cs typeface="Source Code Pro Light"/>
              <a:sym typeface="Source Code Pro Light"/>
            </a:endParaRPr>
          </a:p>
        </p:txBody>
      </p:sp>
      <p:pic>
        <p:nvPicPr>
          <p:cNvPr id="1500" name="Google Shape;1500;p71"/>
          <p:cNvPicPr preferRelativeResize="0"/>
          <p:nvPr/>
        </p:nvPicPr>
        <p:blipFill>
          <a:blip r:embed="rId6">
            <a:alphaModFix/>
          </a:blip>
          <a:stretch>
            <a:fillRect/>
          </a:stretch>
        </p:blipFill>
        <p:spPr>
          <a:xfrm>
            <a:off x="8525075" y="84000"/>
            <a:ext cx="510425" cy="455750"/>
          </a:xfrm>
          <a:prstGeom prst="rect">
            <a:avLst/>
          </a:prstGeom>
          <a:noFill/>
          <a:ln>
            <a:noFill/>
          </a:ln>
        </p:spPr>
      </p:pic>
      <p:pic>
        <p:nvPicPr>
          <p:cNvPr id="1501" name="Google Shape;1501;p71"/>
          <p:cNvPicPr preferRelativeResize="0"/>
          <p:nvPr/>
        </p:nvPicPr>
        <p:blipFill>
          <a:blip r:embed="rId7">
            <a:alphaModFix/>
          </a:blip>
          <a:stretch>
            <a:fillRect/>
          </a:stretch>
        </p:blipFill>
        <p:spPr>
          <a:xfrm>
            <a:off x="7705925" y="4652225"/>
            <a:ext cx="1329575" cy="330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4"/>
          <p:cNvSpPr txBox="1"/>
          <p:nvPr>
            <p:ph idx="9" type="ctrTitle"/>
          </p:nvPr>
        </p:nvSpPr>
        <p:spPr>
          <a:xfrm>
            <a:off x="723600" y="-54297"/>
            <a:ext cx="76968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zh-CN">
                <a:solidFill>
                  <a:srgbClr val="F3F3F3"/>
                </a:solidFill>
                <a:latin typeface="Teko"/>
                <a:ea typeface="Teko"/>
                <a:cs typeface="Teko"/>
                <a:sym typeface="Teko"/>
              </a:rPr>
              <a:t>TABLE OF CONTENTS</a:t>
            </a:r>
            <a:endParaRPr>
              <a:solidFill>
                <a:srgbClr val="F3F3F3"/>
              </a:solidFill>
              <a:latin typeface="Teko"/>
              <a:ea typeface="Teko"/>
              <a:cs typeface="Teko"/>
              <a:sym typeface="Teko"/>
            </a:endParaRPr>
          </a:p>
        </p:txBody>
      </p:sp>
      <p:sp>
        <p:nvSpPr>
          <p:cNvPr id="637" name="Google Shape;637;p54"/>
          <p:cNvSpPr txBox="1"/>
          <p:nvPr>
            <p:ph type="ctrTitle"/>
          </p:nvPr>
        </p:nvSpPr>
        <p:spPr>
          <a:xfrm>
            <a:off x="4751864" y="725989"/>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F3F3F3"/>
              </a:solidFill>
              <a:latin typeface="Teko"/>
              <a:ea typeface="Teko"/>
              <a:cs typeface="Teko"/>
              <a:sym typeface="Teko"/>
            </a:endParaRPr>
          </a:p>
          <a:p>
            <a:pPr indent="0" lvl="0" marL="0" rtl="0" algn="l">
              <a:lnSpc>
                <a:spcPct val="100000"/>
              </a:lnSpc>
              <a:spcBef>
                <a:spcPts val="0"/>
              </a:spcBef>
              <a:spcAft>
                <a:spcPts val="0"/>
              </a:spcAft>
              <a:buSzPts val="1800"/>
              <a:buNone/>
            </a:pPr>
            <a:r>
              <a:rPr lang="zh-CN">
                <a:solidFill>
                  <a:srgbClr val="F3F3F3"/>
                </a:solidFill>
              </a:rPr>
              <a:t>Introduction</a:t>
            </a:r>
            <a:endParaRPr>
              <a:solidFill>
                <a:srgbClr val="F3F3F3"/>
              </a:solidFill>
              <a:latin typeface="Teko"/>
              <a:ea typeface="Teko"/>
              <a:cs typeface="Teko"/>
              <a:sym typeface="Teko"/>
            </a:endParaRPr>
          </a:p>
        </p:txBody>
      </p:sp>
      <p:sp>
        <p:nvSpPr>
          <p:cNvPr id="638" name="Google Shape;638;p54"/>
          <p:cNvSpPr txBox="1"/>
          <p:nvPr>
            <p:ph idx="1" type="subTitle"/>
          </p:nvPr>
        </p:nvSpPr>
        <p:spPr>
          <a:xfrm>
            <a:off x="4751875" y="1154000"/>
            <a:ext cx="38619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zh-CN">
                <a:solidFill>
                  <a:srgbClr val="F3F3F3"/>
                </a:solidFill>
              </a:rPr>
              <a:t>GameStop’s current </a:t>
            </a:r>
            <a:r>
              <a:rPr lang="zh-CN"/>
              <a:t>value proposition and business model, competition in the market</a:t>
            </a:r>
            <a:endParaRPr>
              <a:solidFill>
                <a:srgbClr val="F3F3F3"/>
              </a:solidFill>
            </a:endParaRPr>
          </a:p>
        </p:txBody>
      </p:sp>
      <p:sp>
        <p:nvSpPr>
          <p:cNvPr id="639" name="Google Shape;639;p54"/>
          <p:cNvSpPr txBox="1"/>
          <p:nvPr>
            <p:ph idx="2" type="title"/>
          </p:nvPr>
        </p:nvSpPr>
        <p:spPr>
          <a:xfrm>
            <a:off x="4078923" y="1008060"/>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zh-CN">
                <a:solidFill>
                  <a:srgbClr val="F3F3F3"/>
                </a:solidFill>
                <a:latin typeface="Teko"/>
                <a:ea typeface="Teko"/>
                <a:cs typeface="Teko"/>
                <a:sym typeface="Teko"/>
              </a:rPr>
              <a:t>01</a:t>
            </a:r>
            <a:endParaRPr>
              <a:solidFill>
                <a:srgbClr val="F3F3F3"/>
              </a:solidFill>
              <a:latin typeface="Teko"/>
              <a:ea typeface="Teko"/>
              <a:cs typeface="Teko"/>
              <a:sym typeface="Teko"/>
            </a:endParaRPr>
          </a:p>
        </p:txBody>
      </p:sp>
      <p:sp>
        <p:nvSpPr>
          <p:cNvPr id="640" name="Google Shape;640;p54"/>
          <p:cNvSpPr txBox="1"/>
          <p:nvPr>
            <p:ph idx="3" type="ctrTitle"/>
          </p:nvPr>
        </p:nvSpPr>
        <p:spPr>
          <a:xfrm>
            <a:off x="5250300" y="1480400"/>
            <a:ext cx="4242300" cy="45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800"/>
              <a:buNone/>
            </a:pPr>
            <a:r>
              <a:rPr lang="zh-CN"/>
              <a:t>Value Proposition </a:t>
            </a:r>
            <a:r>
              <a:rPr lang="zh-CN">
                <a:solidFill>
                  <a:srgbClr val="F3F3F3"/>
                </a:solidFill>
              </a:rPr>
              <a:t>&amp; </a:t>
            </a:r>
            <a:r>
              <a:rPr lang="zh-CN">
                <a:solidFill>
                  <a:srgbClr val="F3F3F3"/>
                </a:solidFill>
              </a:rPr>
              <a:t>Business Model Change</a:t>
            </a:r>
            <a:endParaRPr>
              <a:solidFill>
                <a:srgbClr val="F3F3F3"/>
              </a:solidFill>
              <a:latin typeface="Teko"/>
              <a:ea typeface="Teko"/>
              <a:cs typeface="Teko"/>
              <a:sym typeface="Teko"/>
            </a:endParaRPr>
          </a:p>
        </p:txBody>
      </p:sp>
      <p:sp>
        <p:nvSpPr>
          <p:cNvPr id="641" name="Google Shape;641;p54"/>
          <p:cNvSpPr txBox="1"/>
          <p:nvPr>
            <p:ph idx="4" type="subTitle"/>
          </p:nvPr>
        </p:nvSpPr>
        <p:spPr>
          <a:xfrm>
            <a:off x="5250300" y="1784675"/>
            <a:ext cx="38619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zh-CN">
                <a:solidFill>
                  <a:srgbClr val="F3F3F3"/>
                </a:solidFill>
              </a:rPr>
              <a:t>Changed value proposition and business model </a:t>
            </a:r>
            <a:r>
              <a:rPr lang="zh-CN"/>
              <a:t>to retain competitiveness</a:t>
            </a:r>
            <a:r>
              <a:rPr lang="zh-CN">
                <a:solidFill>
                  <a:srgbClr val="F3F3F3"/>
                </a:solidFill>
              </a:rPr>
              <a:t>. </a:t>
            </a:r>
            <a:endParaRPr>
              <a:solidFill>
                <a:srgbClr val="F3F3F3"/>
              </a:solidFill>
            </a:endParaRPr>
          </a:p>
        </p:txBody>
      </p:sp>
      <p:sp>
        <p:nvSpPr>
          <p:cNvPr id="642" name="Google Shape;642;p54"/>
          <p:cNvSpPr txBox="1"/>
          <p:nvPr>
            <p:ph idx="5" type="title"/>
          </p:nvPr>
        </p:nvSpPr>
        <p:spPr>
          <a:xfrm>
            <a:off x="4511266" y="1643921"/>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zh-CN">
                <a:solidFill>
                  <a:srgbClr val="F3F3F3"/>
                </a:solidFill>
                <a:latin typeface="Teko"/>
                <a:ea typeface="Teko"/>
                <a:cs typeface="Teko"/>
                <a:sym typeface="Teko"/>
              </a:rPr>
              <a:t>02</a:t>
            </a:r>
            <a:endParaRPr>
              <a:solidFill>
                <a:srgbClr val="F3F3F3"/>
              </a:solidFill>
              <a:latin typeface="Teko"/>
              <a:ea typeface="Teko"/>
              <a:cs typeface="Teko"/>
              <a:sym typeface="Teko"/>
            </a:endParaRPr>
          </a:p>
        </p:txBody>
      </p:sp>
      <p:sp>
        <p:nvSpPr>
          <p:cNvPr id="643" name="Google Shape;643;p54"/>
          <p:cNvSpPr txBox="1"/>
          <p:nvPr>
            <p:ph idx="6" type="ctrTitle"/>
          </p:nvPr>
        </p:nvSpPr>
        <p:spPr>
          <a:xfrm>
            <a:off x="5680729" y="2004000"/>
            <a:ext cx="2988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zh-CN">
                <a:solidFill>
                  <a:srgbClr val="F3F3F3"/>
                </a:solidFill>
              </a:rPr>
              <a:t>Digital Disruption &amp; Transformation</a:t>
            </a:r>
            <a:endParaRPr>
              <a:solidFill>
                <a:srgbClr val="F3F3F3"/>
              </a:solidFill>
              <a:latin typeface="Teko"/>
              <a:ea typeface="Teko"/>
              <a:cs typeface="Teko"/>
              <a:sym typeface="Teko"/>
            </a:endParaRPr>
          </a:p>
        </p:txBody>
      </p:sp>
      <p:sp>
        <p:nvSpPr>
          <p:cNvPr id="644" name="Google Shape;644;p54"/>
          <p:cNvSpPr txBox="1"/>
          <p:nvPr>
            <p:ph idx="7" type="subTitle"/>
          </p:nvPr>
        </p:nvSpPr>
        <p:spPr>
          <a:xfrm>
            <a:off x="5680724" y="2445250"/>
            <a:ext cx="36462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zh-CN">
                <a:solidFill>
                  <a:srgbClr val="F3F3F3"/>
                </a:solidFill>
              </a:rPr>
              <a:t>Threat from digital disruption, framework of transformation, avoid being mimicked</a:t>
            </a:r>
            <a:endParaRPr>
              <a:solidFill>
                <a:srgbClr val="F3F3F3"/>
              </a:solidFill>
            </a:endParaRPr>
          </a:p>
        </p:txBody>
      </p:sp>
      <p:sp>
        <p:nvSpPr>
          <p:cNvPr id="645" name="Google Shape;645;p54"/>
          <p:cNvSpPr txBox="1"/>
          <p:nvPr>
            <p:ph idx="8" type="title"/>
          </p:nvPr>
        </p:nvSpPr>
        <p:spPr>
          <a:xfrm>
            <a:off x="4941691" y="2300872"/>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zh-CN">
                <a:solidFill>
                  <a:srgbClr val="F3F3F3"/>
                </a:solidFill>
                <a:latin typeface="Teko"/>
                <a:ea typeface="Teko"/>
                <a:cs typeface="Teko"/>
                <a:sym typeface="Teko"/>
              </a:rPr>
              <a:t>03</a:t>
            </a:r>
            <a:endParaRPr>
              <a:solidFill>
                <a:srgbClr val="F3F3F3"/>
              </a:solidFill>
              <a:latin typeface="Teko"/>
              <a:ea typeface="Teko"/>
              <a:cs typeface="Teko"/>
              <a:sym typeface="Teko"/>
            </a:endParaRPr>
          </a:p>
        </p:txBody>
      </p:sp>
      <p:sp>
        <p:nvSpPr>
          <p:cNvPr id="646" name="Google Shape;646;p54"/>
          <p:cNvSpPr txBox="1"/>
          <p:nvPr>
            <p:ph idx="13" type="ctrTitle"/>
          </p:nvPr>
        </p:nvSpPr>
        <p:spPr>
          <a:xfrm>
            <a:off x="5184214" y="2691375"/>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zh-CN">
                <a:solidFill>
                  <a:srgbClr val="F3F3F3"/>
                </a:solidFill>
              </a:rPr>
              <a:t>CSFs &amp; KPIs</a:t>
            </a:r>
            <a:endParaRPr>
              <a:solidFill>
                <a:srgbClr val="F3F3F3"/>
              </a:solidFill>
              <a:latin typeface="Teko"/>
              <a:ea typeface="Teko"/>
              <a:cs typeface="Teko"/>
              <a:sym typeface="Teko"/>
            </a:endParaRPr>
          </a:p>
        </p:txBody>
      </p:sp>
      <p:sp>
        <p:nvSpPr>
          <p:cNvPr id="647" name="Google Shape;647;p54"/>
          <p:cNvSpPr txBox="1"/>
          <p:nvPr>
            <p:ph idx="14" type="subTitle"/>
          </p:nvPr>
        </p:nvSpPr>
        <p:spPr>
          <a:xfrm>
            <a:off x="5184224" y="3134525"/>
            <a:ext cx="35298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zh-CN">
                <a:solidFill>
                  <a:srgbClr val="F3F3F3"/>
                </a:solidFill>
              </a:rPr>
              <a:t>Critical Success Factors that make most imapct; KPIs used to monitor success</a:t>
            </a:r>
            <a:endParaRPr>
              <a:solidFill>
                <a:srgbClr val="F3F3F3"/>
              </a:solidFill>
            </a:endParaRPr>
          </a:p>
        </p:txBody>
      </p:sp>
      <p:sp>
        <p:nvSpPr>
          <p:cNvPr id="648" name="Google Shape;648;p54"/>
          <p:cNvSpPr txBox="1"/>
          <p:nvPr>
            <p:ph idx="15" type="title"/>
          </p:nvPr>
        </p:nvSpPr>
        <p:spPr>
          <a:xfrm>
            <a:off x="4511273" y="2992382"/>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zh-CN">
                <a:solidFill>
                  <a:srgbClr val="F3F3F3"/>
                </a:solidFill>
                <a:latin typeface="Teko"/>
                <a:ea typeface="Teko"/>
                <a:cs typeface="Teko"/>
                <a:sym typeface="Teko"/>
              </a:rPr>
              <a:t>04</a:t>
            </a:r>
            <a:endParaRPr>
              <a:solidFill>
                <a:srgbClr val="F3F3F3"/>
              </a:solidFill>
              <a:latin typeface="Teko"/>
              <a:ea typeface="Teko"/>
              <a:cs typeface="Teko"/>
              <a:sym typeface="Teko"/>
            </a:endParaRPr>
          </a:p>
        </p:txBody>
      </p:sp>
      <p:pic>
        <p:nvPicPr>
          <p:cNvPr id="649" name="Google Shape;649;p54"/>
          <p:cNvPicPr preferRelativeResize="0"/>
          <p:nvPr/>
        </p:nvPicPr>
        <p:blipFill rotWithShape="1">
          <a:blip r:embed="rId3">
            <a:alphaModFix/>
          </a:blip>
          <a:srcRect b="0" l="0" r="0" t="0"/>
          <a:stretch/>
        </p:blipFill>
        <p:spPr>
          <a:xfrm rot="1309904">
            <a:off x="-1444724" y="883273"/>
            <a:ext cx="7456030" cy="4194000"/>
          </a:xfrm>
          <a:prstGeom prst="rect">
            <a:avLst/>
          </a:prstGeom>
          <a:noFill/>
          <a:ln>
            <a:noFill/>
          </a:ln>
        </p:spPr>
      </p:pic>
      <p:sp>
        <p:nvSpPr>
          <p:cNvPr id="650" name="Google Shape;650;p54"/>
          <p:cNvSpPr txBox="1"/>
          <p:nvPr>
            <p:ph idx="13" type="ctrTitle"/>
          </p:nvPr>
        </p:nvSpPr>
        <p:spPr>
          <a:xfrm>
            <a:off x="4751139" y="3378750"/>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zh-CN">
                <a:solidFill>
                  <a:srgbClr val="F3F3F3"/>
                </a:solidFill>
              </a:rPr>
              <a:t>Barriers &amp; Takeaway</a:t>
            </a:r>
            <a:endParaRPr>
              <a:solidFill>
                <a:srgbClr val="F3F3F3"/>
              </a:solidFill>
              <a:latin typeface="Teko"/>
              <a:ea typeface="Teko"/>
              <a:cs typeface="Teko"/>
              <a:sym typeface="Teko"/>
            </a:endParaRPr>
          </a:p>
        </p:txBody>
      </p:sp>
      <p:sp>
        <p:nvSpPr>
          <p:cNvPr id="651" name="Google Shape;651;p54"/>
          <p:cNvSpPr txBox="1"/>
          <p:nvPr>
            <p:ph idx="14" type="subTitle"/>
          </p:nvPr>
        </p:nvSpPr>
        <p:spPr>
          <a:xfrm>
            <a:off x="4751158" y="3745700"/>
            <a:ext cx="37869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a:solidFill>
                  <a:srgbClr val="F3F3F3"/>
                </a:solidFill>
              </a:rPr>
              <a:t>Barriers to implement the digital transformation; takeaways from the project</a:t>
            </a:r>
            <a:endParaRPr>
              <a:solidFill>
                <a:srgbClr val="F3F3F3"/>
              </a:solidFill>
            </a:endParaRPr>
          </a:p>
          <a:p>
            <a:pPr indent="0" lvl="0" marL="0" rtl="0" algn="l">
              <a:lnSpc>
                <a:spcPct val="100000"/>
              </a:lnSpc>
              <a:spcBef>
                <a:spcPts val="0"/>
              </a:spcBef>
              <a:spcAft>
                <a:spcPts val="0"/>
              </a:spcAft>
              <a:buSzPts val="1000"/>
              <a:buNone/>
            </a:pPr>
            <a:r>
              <a:t/>
            </a:r>
            <a:endParaRPr>
              <a:solidFill>
                <a:srgbClr val="F3F3F3"/>
              </a:solidFill>
            </a:endParaRPr>
          </a:p>
        </p:txBody>
      </p:sp>
      <p:sp>
        <p:nvSpPr>
          <p:cNvPr id="652" name="Google Shape;652;p54"/>
          <p:cNvSpPr txBox="1"/>
          <p:nvPr>
            <p:ph idx="15" type="title"/>
          </p:nvPr>
        </p:nvSpPr>
        <p:spPr>
          <a:xfrm>
            <a:off x="4078198" y="3603557"/>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zh-CN">
                <a:solidFill>
                  <a:srgbClr val="F3F3F3"/>
                </a:solidFill>
                <a:latin typeface="Teko"/>
                <a:ea typeface="Teko"/>
                <a:cs typeface="Teko"/>
                <a:sym typeface="Teko"/>
              </a:rPr>
              <a:t>0</a:t>
            </a:r>
            <a:r>
              <a:rPr lang="zh-CN">
                <a:solidFill>
                  <a:srgbClr val="F3F3F3"/>
                </a:solidFill>
              </a:rPr>
              <a:t>5</a:t>
            </a:r>
            <a:endParaRPr>
              <a:solidFill>
                <a:srgbClr val="F3F3F3"/>
              </a:solidFill>
              <a:latin typeface="Teko"/>
              <a:ea typeface="Teko"/>
              <a:cs typeface="Teko"/>
              <a:sym typeface="Teko"/>
            </a:endParaRPr>
          </a:p>
        </p:txBody>
      </p:sp>
      <p:pic>
        <p:nvPicPr>
          <p:cNvPr id="653" name="Google Shape;653;p54"/>
          <p:cNvPicPr preferRelativeResize="0"/>
          <p:nvPr/>
        </p:nvPicPr>
        <p:blipFill>
          <a:blip r:embed="rId4">
            <a:alphaModFix/>
          </a:blip>
          <a:stretch>
            <a:fillRect/>
          </a:stretch>
        </p:blipFill>
        <p:spPr>
          <a:xfrm>
            <a:off x="7705925" y="4652225"/>
            <a:ext cx="1329575" cy="330175"/>
          </a:xfrm>
          <a:prstGeom prst="rect">
            <a:avLst/>
          </a:prstGeom>
          <a:noFill/>
          <a:ln>
            <a:noFill/>
          </a:ln>
        </p:spPr>
      </p:pic>
      <p:pic>
        <p:nvPicPr>
          <p:cNvPr id="654" name="Google Shape;654;p54"/>
          <p:cNvPicPr preferRelativeResize="0"/>
          <p:nvPr/>
        </p:nvPicPr>
        <p:blipFill>
          <a:blip r:embed="rId5">
            <a:alphaModFix/>
          </a:blip>
          <a:stretch>
            <a:fillRect/>
          </a:stretch>
        </p:blipFill>
        <p:spPr>
          <a:xfrm>
            <a:off x="8525075" y="84000"/>
            <a:ext cx="510425" cy="455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72"/>
          <p:cNvSpPr txBox="1"/>
          <p:nvPr>
            <p:ph idx="1" type="subTitle"/>
          </p:nvPr>
        </p:nvSpPr>
        <p:spPr>
          <a:xfrm>
            <a:off x="1443675" y="2126050"/>
            <a:ext cx="2471700" cy="178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a:t>Please feel free to contact:</a:t>
            </a:r>
            <a:endParaRPr/>
          </a:p>
          <a:p>
            <a:pPr indent="0" lvl="0" marL="0" rtl="0" algn="ctr">
              <a:lnSpc>
                <a:spcPct val="100000"/>
              </a:lnSpc>
              <a:spcBef>
                <a:spcPts val="0"/>
              </a:spcBef>
              <a:spcAft>
                <a:spcPts val="0"/>
              </a:spcAft>
              <a:buClr>
                <a:schemeClr val="dk1"/>
              </a:buClr>
              <a:buSzPts val="1100"/>
              <a:buFont typeface="Arial"/>
              <a:buNone/>
            </a:pPr>
            <a:r>
              <a:rPr lang="zh-CN"/>
              <a:t> E:Team3Phase2@jhu.edu</a:t>
            </a:r>
            <a:endParaRPr/>
          </a:p>
          <a:p>
            <a:pPr indent="0" lvl="0" marL="0" rtl="0" algn="ctr">
              <a:lnSpc>
                <a:spcPct val="100000"/>
              </a:lnSpc>
              <a:spcBef>
                <a:spcPts val="0"/>
              </a:spcBef>
              <a:spcAft>
                <a:spcPts val="0"/>
              </a:spcAft>
              <a:buClr>
                <a:schemeClr val="dk1"/>
              </a:buClr>
              <a:buSzPts val="1100"/>
              <a:buFont typeface="Arial"/>
              <a:buNone/>
            </a:pPr>
            <a:r>
              <a:rPr lang="zh-CN"/>
              <a:t>P: +1  620 421 8383 </a:t>
            </a:r>
            <a:endParaRPr/>
          </a:p>
          <a:p>
            <a:pPr indent="0" lvl="0" marL="0" rtl="0" algn="ctr">
              <a:lnSpc>
                <a:spcPct val="100000"/>
              </a:lnSpc>
              <a:spcBef>
                <a:spcPts val="0"/>
              </a:spcBef>
              <a:spcAft>
                <a:spcPts val="0"/>
              </a:spcAft>
              <a:buSzPts val="1000"/>
              <a:buNone/>
            </a:pPr>
            <a:r>
              <a:t/>
            </a:r>
            <a:endParaRPr/>
          </a:p>
        </p:txBody>
      </p:sp>
      <p:sp>
        <p:nvSpPr>
          <p:cNvPr id="1507" name="Google Shape;1507;p72"/>
          <p:cNvSpPr txBox="1"/>
          <p:nvPr>
            <p:ph type="ctrTitle"/>
          </p:nvPr>
        </p:nvSpPr>
        <p:spPr>
          <a:xfrm>
            <a:off x="1527675" y="856200"/>
            <a:ext cx="2303700" cy="101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zh-CN"/>
              <a:t>THANKS</a:t>
            </a:r>
            <a:endParaRPr/>
          </a:p>
        </p:txBody>
      </p:sp>
      <p:sp>
        <p:nvSpPr>
          <p:cNvPr id="1508" name="Google Shape;1508;p72"/>
          <p:cNvSpPr/>
          <p:nvPr/>
        </p:nvSpPr>
        <p:spPr>
          <a:xfrm>
            <a:off x="5647477" y="4004988"/>
            <a:ext cx="214638" cy="204979"/>
          </a:xfrm>
          <a:custGeom>
            <a:rect b="b" l="l" r="r" t="t"/>
            <a:pathLst>
              <a:path extrusionOk="0" h="37269" w="39025">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72"/>
          <p:cNvSpPr/>
          <p:nvPr/>
        </p:nvSpPr>
        <p:spPr>
          <a:xfrm>
            <a:off x="5635526" y="3684111"/>
            <a:ext cx="238540" cy="164561"/>
          </a:xfrm>
          <a:custGeom>
            <a:rect b="b" l="l" r="r" t="t"/>
            <a:pathLst>
              <a:path extrusionOk="0" h="26922" w="39025">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72"/>
          <p:cNvSpPr/>
          <p:nvPr/>
        </p:nvSpPr>
        <p:spPr>
          <a:xfrm>
            <a:off x="5699334" y="3245294"/>
            <a:ext cx="110924" cy="238540"/>
          </a:xfrm>
          <a:custGeom>
            <a:rect b="b" l="l" r="r" t="t"/>
            <a:pathLst>
              <a:path extrusionOk="0" h="39025" w="18147">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72"/>
          <p:cNvSpPr txBox="1"/>
          <p:nvPr>
            <p:ph idx="1" type="subTitle"/>
          </p:nvPr>
        </p:nvSpPr>
        <p:spPr>
          <a:xfrm>
            <a:off x="6178875" y="3243258"/>
            <a:ext cx="2856300" cy="2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a:t>facebook.com/team_3</a:t>
            </a:r>
            <a:endParaRPr/>
          </a:p>
        </p:txBody>
      </p:sp>
      <p:sp>
        <p:nvSpPr>
          <p:cNvPr id="1512" name="Google Shape;1512;p72"/>
          <p:cNvSpPr txBox="1"/>
          <p:nvPr>
            <p:ph idx="1" type="subTitle"/>
          </p:nvPr>
        </p:nvSpPr>
        <p:spPr>
          <a:xfrm>
            <a:off x="6178875" y="3605891"/>
            <a:ext cx="2856300" cy="2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a:t>@Team_3</a:t>
            </a:r>
            <a:endParaRPr/>
          </a:p>
        </p:txBody>
      </p:sp>
      <p:sp>
        <p:nvSpPr>
          <p:cNvPr id="1513" name="Google Shape;1513;p72"/>
          <p:cNvSpPr txBox="1"/>
          <p:nvPr>
            <p:ph idx="1" type="subTitle"/>
          </p:nvPr>
        </p:nvSpPr>
        <p:spPr>
          <a:xfrm>
            <a:off x="6178875" y="3978800"/>
            <a:ext cx="3105000" cy="2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a:t>company/Team_3</a:t>
            </a:r>
            <a:endParaRPr/>
          </a:p>
        </p:txBody>
      </p:sp>
      <p:sp>
        <p:nvSpPr>
          <p:cNvPr id="1514" name="Google Shape;1514;p72"/>
          <p:cNvSpPr/>
          <p:nvPr/>
        </p:nvSpPr>
        <p:spPr>
          <a:xfrm rot="5400000">
            <a:off x="1223630" y="4249532"/>
            <a:ext cx="6696740" cy="423876"/>
          </a:xfrm>
          <a:custGeom>
            <a:rect b="b" l="l" r="r" t="t"/>
            <a:pathLst>
              <a:path extrusionOk="0" h="6785" w="107195">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72"/>
          <p:cNvSpPr/>
          <p:nvPr/>
        </p:nvSpPr>
        <p:spPr>
          <a:xfrm>
            <a:off x="3283627" y="1216161"/>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72"/>
          <p:cNvSpPr/>
          <p:nvPr/>
        </p:nvSpPr>
        <p:spPr>
          <a:xfrm flipH="1">
            <a:off x="3284202" y="3156913"/>
            <a:ext cx="583118" cy="344692"/>
          </a:xfrm>
          <a:custGeom>
            <a:rect b="b" l="l" r="r" t="t"/>
            <a:pathLst>
              <a:path extrusionOk="0" h="7454" w="1261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7" name="Google Shape;1517;p72"/>
          <p:cNvCxnSpPr/>
          <p:nvPr/>
        </p:nvCxnSpPr>
        <p:spPr>
          <a:xfrm rot="10800000">
            <a:off x="1356300" y="1673547"/>
            <a:ext cx="0" cy="1369500"/>
          </a:xfrm>
          <a:prstGeom prst="straightConnector1">
            <a:avLst/>
          </a:prstGeom>
          <a:noFill/>
          <a:ln cap="flat" cmpd="sng" w="9525">
            <a:solidFill>
              <a:srgbClr val="11FFFF"/>
            </a:solidFill>
            <a:prstDash val="solid"/>
            <a:round/>
            <a:headEnd len="sm" w="sm" type="none"/>
            <a:tailEnd len="sm" w="sm" type="none"/>
          </a:ln>
        </p:spPr>
      </p:cxnSp>
      <p:sp>
        <p:nvSpPr>
          <p:cNvPr id="1518" name="Google Shape;1518;p72"/>
          <p:cNvSpPr/>
          <p:nvPr/>
        </p:nvSpPr>
        <p:spPr>
          <a:xfrm rot="-5400000">
            <a:off x="3856709" y="2295932"/>
            <a:ext cx="144800" cy="125911"/>
          </a:xfrm>
          <a:custGeom>
            <a:rect b="b" l="l" r="r" t="t"/>
            <a:pathLst>
              <a:path extrusionOk="0" h="3966" w="4561">
                <a:moveTo>
                  <a:pt x="0" y="1"/>
                </a:moveTo>
                <a:lnTo>
                  <a:pt x="2286"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72"/>
          <p:cNvSpPr/>
          <p:nvPr/>
        </p:nvSpPr>
        <p:spPr>
          <a:xfrm rot="5400000">
            <a:off x="5094009" y="3703445"/>
            <a:ext cx="144800" cy="125911"/>
          </a:xfrm>
          <a:custGeom>
            <a:rect b="b" l="l" r="r" t="t"/>
            <a:pathLst>
              <a:path extrusionOk="0" h="3966" w="4561">
                <a:moveTo>
                  <a:pt x="0" y="1"/>
                </a:moveTo>
                <a:lnTo>
                  <a:pt x="2286"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72"/>
          <p:cNvSpPr/>
          <p:nvPr/>
        </p:nvSpPr>
        <p:spPr>
          <a:xfrm>
            <a:off x="4314475" y="1026100"/>
            <a:ext cx="87000" cy="87000"/>
          </a:xfrm>
          <a:prstGeom prst="rect">
            <a:avLst/>
          </a:prstGeom>
          <a:no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1" name="Google Shape;1521;p72"/>
          <p:cNvPicPr preferRelativeResize="0"/>
          <p:nvPr/>
        </p:nvPicPr>
        <p:blipFill>
          <a:blip r:embed="rId3">
            <a:alphaModFix/>
          </a:blip>
          <a:stretch>
            <a:fillRect/>
          </a:stretch>
        </p:blipFill>
        <p:spPr>
          <a:xfrm>
            <a:off x="4783950" y="607250"/>
            <a:ext cx="4083077" cy="2157850"/>
          </a:xfrm>
          <a:prstGeom prst="rect">
            <a:avLst/>
          </a:prstGeom>
          <a:noFill/>
          <a:ln>
            <a:noFill/>
          </a:ln>
        </p:spPr>
      </p:pic>
      <p:pic>
        <p:nvPicPr>
          <p:cNvPr id="1522" name="Google Shape;1522;p72"/>
          <p:cNvPicPr preferRelativeResize="0"/>
          <p:nvPr/>
        </p:nvPicPr>
        <p:blipFill>
          <a:blip r:embed="rId4">
            <a:alphaModFix/>
          </a:blip>
          <a:stretch>
            <a:fillRect/>
          </a:stretch>
        </p:blipFill>
        <p:spPr>
          <a:xfrm>
            <a:off x="8525075" y="84000"/>
            <a:ext cx="510425" cy="455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8" name="Shape 658"/>
        <p:cNvGrpSpPr/>
        <p:nvPr/>
      </p:nvGrpSpPr>
      <p:grpSpPr>
        <a:xfrm>
          <a:off x="0" y="0"/>
          <a:ext cx="0" cy="0"/>
          <a:chOff x="0" y="0"/>
          <a:chExt cx="0" cy="0"/>
        </a:xfrm>
      </p:grpSpPr>
      <p:pic>
        <p:nvPicPr>
          <p:cNvPr id="659" name="Google Shape;659;p55"/>
          <p:cNvPicPr preferRelativeResize="0"/>
          <p:nvPr/>
        </p:nvPicPr>
        <p:blipFill rotWithShape="1">
          <a:blip r:embed="rId4">
            <a:alphaModFix/>
          </a:blip>
          <a:srcRect b="0" l="0" r="0" t="63907"/>
          <a:stretch/>
        </p:blipFill>
        <p:spPr>
          <a:xfrm>
            <a:off x="-215252" y="3844666"/>
            <a:ext cx="9574502" cy="1943800"/>
          </a:xfrm>
          <a:prstGeom prst="rect">
            <a:avLst/>
          </a:prstGeom>
          <a:noFill/>
          <a:ln>
            <a:noFill/>
          </a:ln>
        </p:spPr>
      </p:pic>
      <p:sp>
        <p:nvSpPr>
          <p:cNvPr id="660" name="Google Shape;660;p55"/>
          <p:cNvSpPr txBox="1"/>
          <p:nvPr>
            <p:ph idx="1" type="subTitle"/>
          </p:nvPr>
        </p:nvSpPr>
        <p:spPr>
          <a:xfrm flipH="1">
            <a:off x="382150" y="1401975"/>
            <a:ext cx="2449200" cy="1943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V</a:t>
            </a:r>
            <a:r>
              <a:rPr lang="zh-CN" sz="1200">
                <a:solidFill>
                  <a:srgbClr val="FFFFFF"/>
                </a:solidFill>
                <a:uFill>
                  <a:noFill/>
                </a:uFill>
                <a:latin typeface="Open Sans"/>
                <a:ea typeface="Open Sans"/>
                <a:cs typeface="Open Sans"/>
                <a:sym typeface="Open Sans"/>
                <a:hlinkClick r:id="rId5">
                  <a:extLst>
                    <a:ext uri="{A12FA001-AC4F-418D-AE19-62706E023703}">
                      <ahyp:hlinkClr val="tx"/>
                    </a:ext>
                  </a:extLst>
                </a:hlinkClick>
              </a:rPr>
              <a:t>ideo game</a:t>
            </a:r>
            <a:r>
              <a:rPr lang="zh-CN" sz="1200">
                <a:solidFill>
                  <a:srgbClr val="FFFFFF"/>
                </a:solidFill>
                <a:latin typeface="Open Sans"/>
                <a:ea typeface="Open Sans"/>
                <a:cs typeface="Open Sans"/>
                <a:sym typeface="Open Sans"/>
              </a:rPr>
              <a:t>, consumer electronics, and gaming merchandise retailer.</a:t>
            </a:r>
            <a:endParaRPr sz="1200">
              <a:solidFill>
                <a:srgbClr val="FFFFFF"/>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200">
              <a:solidFill>
                <a:srgbClr val="FFFFFF"/>
              </a:solidFill>
              <a:latin typeface="Open Sans"/>
              <a:ea typeface="Open Sans"/>
              <a:cs typeface="Open Sans"/>
              <a:sym typeface="Open Sans"/>
            </a:endParaRPr>
          </a:p>
          <a:p>
            <a:pPr indent="-304800" lvl="0" marL="457200" rtl="0" algn="l">
              <a:lnSpc>
                <a:spcPct val="115000"/>
              </a:lnSpc>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World’s Largest video game retailer</a:t>
            </a:r>
            <a:endParaRPr sz="1200">
              <a:solidFill>
                <a:srgbClr val="FFFFFF"/>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200">
              <a:solidFill>
                <a:srgbClr val="FFFFFF"/>
              </a:solidFill>
              <a:latin typeface="Open Sans"/>
              <a:ea typeface="Open Sans"/>
              <a:cs typeface="Open Sans"/>
              <a:sym typeface="Open Sans"/>
            </a:endParaRPr>
          </a:p>
          <a:p>
            <a:pPr indent="-304800" lvl="0" marL="457200" rtl="0" algn="l">
              <a:lnSpc>
                <a:spcPct val="115000"/>
              </a:lnSpc>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5,509 retail stores</a:t>
            </a:r>
            <a:endParaRPr sz="12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SzPts val="1100"/>
              <a:buNone/>
            </a:pPr>
            <a:r>
              <a:t/>
            </a:r>
            <a:endParaRPr sz="1100">
              <a:solidFill>
                <a:srgbClr val="FFFFFF"/>
              </a:solidFill>
              <a:latin typeface="Open Sans"/>
              <a:ea typeface="Open Sans"/>
              <a:cs typeface="Open Sans"/>
              <a:sym typeface="Open Sans"/>
            </a:endParaRPr>
          </a:p>
        </p:txBody>
      </p:sp>
      <p:sp>
        <p:nvSpPr>
          <p:cNvPr id="661" name="Google Shape;661;p55"/>
          <p:cNvSpPr txBox="1"/>
          <p:nvPr>
            <p:ph type="title"/>
          </p:nvPr>
        </p:nvSpPr>
        <p:spPr>
          <a:xfrm>
            <a:off x="183247" y="539750"/>
            <a:ext cx="2847000" cy="89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zh-CN">
                <a:solidFill>
                  <a:srgbClr val="F3F3F3"/>
                </a:solidFill>
                <a:latin typeface="Teko"/>
                <a:ea typeface="Teko"/>
                <a:cs typeface="Teko"/>
                <a:sym typeface="Teko"/>
              </a:rPr>
              <a:t>INTRODUCTION</a:t>
            </a:r>
            <a:endParaRPr>
              <a:solidFill>
                <a:srgbClr val="F3F3F3"/>
              </a:solidFill>
              <a:latin typeface="Teko"/>
              <a:ea typeface="Teko"/>
              <a:cs typeface="Teko"/>
              <a:sym typeface="Teko"/>
            </a:endParaRPr>
          </a:p>
        </p:txBody>
      </p:sp>
      <p:pic>
        <p:nvPicPr>
          <p:cNvPr id="662" name="Google Shape;662;p55"/>
          <p:cNvPicPr preferRelativeResize="0"/>
          <p:nvPr/>
        </p:nvPicPr>
        <p:blipFill rotWithShape="1">
          <a:blip r:embed="rId4">
            <a:alphaModFix/>
          </a:blip>
          <a:srcRect b="0" l="0" r="0" t="63907"/>
          <a:stretch/>
        </p:blipFill>
        <p:spPr>
          <a:xfrm flipH="1" rot="10800000">
            <a:off x="-239964" y="-504497"/>
            <a:ext cx="9574502" cy="1943800"/>
          </a:xfrm>
          <a:prstGeom prst="rect">
            <a:avLst/>
          </a:prstGeom>
          <a:noFill/>
          <a:ln>
            <a:noFill/>
          </a:ln>
        </p:spPr>
      </p:pic>
      <p:pic>
        <p:nvPicPr>
          <p:cNvPr id="663" name="Google Shape;663;p55"/>
          <p:cNvPicPr preferRelativeResize="0"/>
          <p:nvPr/>
        </p:nvPicPr>
        <p:blipFill rotWithShape="1">
          <a:blip r:embed="rId4">
            <a:alphaModFix/>
          </a:blip>
          <a:srcRect b="0" l="0" r="0" t="63907"/>
          <a:stretch/>
        </p:blipFill>
        <p:spPr>
          <a:xfrm>
            <a:off x="-215277" y="3844666"/>
            <a:ext cx="9574502" cy="1943800"/>
          </a:xfrm>
          <a:prstGeom prst="rect">
            <a:avLst/>
          </a:prstGeom>
          <a:noFill/>
          <a:ln>
            <a:noFill/>
          </a:ln>
          <a:effectLst>
            <a:outerShdw blurRad="57150" rotWithShape="0" algn="bl" dir="5400000" dist="19050">
              <a:srgbClr val="000000">
                <a:alpha val="49803"/>
              </a:srgbClr>
            </a:outerShdw>
          </a:effectLst>
        </p:spPr>
      </p:pic>
      <p:pic>
        <p:nvPicPr>
          <p:cNvPr id="664" name="Google Shape;664;p55"/>
          <p:cNvPicPr preferRelativeResize="0"/>
          <p:nvPr/>
        </p:nvPicPr>
        <p:blipFill rotWithShape="1">
          <a:blip r:embed="rId4">
            <a:alphaModFix/>
          </a:blip>
          <a:srcRect b="0" l="0" r="0" t="63907"/>
          <a:stretch/>
        </p:blipFill>
        <p:spPr>
          <a:xfrm flipH="1" rot="10800000">
            <a:off x="-239964" y="-504497"/>
            <a:ext cx="9574502" cy="1943800"/>
          </a:xfrm>
          <a:prstGeom prst="rect">
            <a:avLst/>
          </a:prstGeom>
          <a:noFill/>
          <a:ln>
            <a:noFill/>
          </a:ln>
        </p:spPr>
      </p:pic>
      <p:pic>
        <p:nvPicPr>
          <p:cNvPr id="665" name="Google Shape;665;p55"/>
          <p:cNvPicPr preferRelativeResize="0"/>
          <p:nvPr/>
        </p:nvPicPr>
        <p:blipFill>
          <a:blip r:embed="rId6">
            <a:alphaModFix/>
          </a:blip>
          <a:stretch>
            <a:fillRect/>
          </a:stretch>
        </p:blipFill>
        <p:spPr>
          <a:xfrm>
            <a:off x="3063825" y="1200699"/>
            <a:ext cx="2923900" cy="2859650"/>
          </a:xfrm>
          <a:prstGeom prst="rect">
            <a:avLst/>
          </a:prstGeom>
          <a:noFill/>
          <a:ln>
            <a:noFill/>
          </a:ln>
        </p:spPr>
      </p:pic>
      <p:sp>
        <p:nvSpPr>
          <p:cNvPr id="666" name="Google Shape;666;p55"/>
          <p:cNvSpPr txBox="1"/>
          <p:nvPr>
            <p:ph idx="1" type="subTitle"/>
          </p:nvPr>
        </p:nvSpPr>
        <p:spPr>
          <a:xfrm flipH="1">
            <a:off x="6220200" y="1200700"/>
            <a:ext cx="2923800" cy="194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b="1" lang="zh-CN" sz="1100">
                <a:solidFill>
                  <a:srgbClr val="FFFFFF"/>
                </a:solidFill>
                <a:latin typeface="Open Sans"/>
                <a:ea typeface="Open Sans"/>
                <a:cs typeface="Open Sans"/>
                <a:sym typeface="Open Sans"/>
              </a:rPr>
              <a:t>Timeline</a:t>
            </a:r>
            <a:endParaRPr b="1" sz="1100">
              <a:solidFill>
                <a:srgbClr val="FFFFFF"/>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zh-CN" sz="1100">
                <a:solidFill>
                  <a:srgbClr val="FFFFFF"/>
                </a:solidFill>
                <a:latin typeface="Open Sans"/>
                <a:ea typeface="Open Sans"/>
                <a:cs typeface="Open Sans"/>
                <a:sym typeface="Open Sans"/>
              </a:rPr>
              <a:t>1984-1994 Babbage’s</a:t>
            </a:r>
            <a:endParaRPr sz="1100">
              <a:solidFill>
                <a:srgbClr val="FFFFFF"/>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zh-CN" sz="1100">
                <a:solidFill>
                  <a:srgbClr val="FFFFFF"/>
                </a:solidFill>
                <a:latin typeface="Open Sans"/>
                <a:ea typeface="Open Sans"/>
                <a:cs typeface="Open Sans"/>
                <a:sym typeface="Open Sans"/>
              </a:rPr>
              <a:t>1994-1996 NeoStar Retail Group</a:t>
            </a:r>
            <a:endParaRPr sz="1100">
              <a:solidFill>
                <a:srgbClr val="FFFFFF"/>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zh-CN" sz="1100">
                <a:solidFill>
                  <a:srgbClr val="FFFFFF"/>
                </a:solidFill>
                <a:latin typeface="Open Sans"/>
                <a:ea typeface="Open Sans"/>
                <a:cs typeface="Open Sans"/>
                <a:sym typeface="Open Sans"/>
              </a:rPr>
              <a:t>1996-1999 Babbage’s Etc.</a:t>
            </a:r>
            <a:endParaRPr sz="1100">
              <a:solidFill>
                <a:srgbClr val="FFFFFF"/>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zh-CN" sz="1100">
                <a:solidFill>
                  <a:srgbClr val="FFFFFF"/>
                </a:solidFill>
                <a:latin typeface="Open Sans"/>
                <a:ea typeface="Open Sans"/>
                <a:cs typeface="Open Sans"/>
                <a:sym typeface="Open Sans"/>
              </a:rPr>
              <a:t>1999-2004 Barnes &amp; Noble Booksellers</a:t>
            </a:r>
            <a:endParaRPr sz="1100">
              <a:solidFill>
                <a:srgbClr val="FFFFFF"/>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b="1" lang="zh-CN" sz="1100">
                <a:solidFill>
                  <a:srgbClr val="FFFFFF"/>
                </a:solidFill>
                <a:latin typeface="Open Sans"/>
                <a:ea typeface="Open Sans"/>
                <a:cs typeface="Open Sans"/>
                <a:sym typeface="Open Sans"/>
              </a:rPr>
              <a:t>2004-2016 GameStop (Uprise)</a:t>
            </a:r>
            <a:endParaRPr b="1" sz="1100">
              <a:solidFill>
                <a:srgbClr val="FFFFFF"/>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b="1" lang="zh-CN" sz="1100">
                <a:solidFill>
                  <a:srgbClr val="FFFFFF"/>
                </a:solidFill>
                <a:latin typeface="Open Sans"/>
                <a:ea typeface="Open Sans"/>
                <a:cs typeface="Open Sans"/>
                <a:sym typeface="Open Sans"/>
              </a:rPr>
              <a:t>2016-2021 GameStop (Decline)</a:t>
            </a:r>
            <a:endParaRPr b="1" sz="1100">
              <a:solidFill>
                <a:srgbClr val="FFFFFF"/>
              </a:solidFill>
              <a:latin typeface="Open Sans"/>
              <a:ea typeface="Open Sans"/>
              <a:cs typeface="Open Sans"/>
              <a:sym typeface="Open Sans"/>
            </a:endParaRPr>
          </a:p>
        </p:txBody>
      </p:sp>
      <p:pic>
        <p:nvPicPr>
          <p:cNvPr id="667" name="Google Shape;667;p55"/>
          <p:cNvPicPr preferRelativeResize="0"/>
          <p:nvPr/>
        </p:nvPicPr>
        <p:blipFill>
          <a:blip r:embed="rId7">
            <a:alphaModFix/>
          </a:blip>
          <a:stretch>
            <a:fillRect/>
          </a:stretch>
        </p:blipFill>
        <p:spPr>
          <a:xfrm>
            <a:off x="7705925" y="4652225"/>
            <a:ext cx="1329575" cy="330175"/>
          </a:xfrm>
          <a:prstGeom prst="rect">
            <a:avLst/>
          </a:prstGeom>
          <a:noFill/>
          <a:ln>
            <a:noFill/>
          </a:ln>
        </p:spPr>
      </p:pic>
      <p:pic>
        <p:nvPicPr>
          <p:cNvPr id="668" name="Google Shape;668;p55"/>
          <p:cNvPicPr preferRelativeResize="0"/>
          <p:nvPr/>
        </p:nvPicPr>
        <p:blipFill>
          <a:blip r:embed="rId8">
            <a:alphaModFix/>
          </a:blip>
          <a:stretch>
            <a:fillRect/>
          </a:stretch>
        </p:blipFill>
        <p:spPr>
          <a:xfrm>
            <a:off x="8525075" y="84000"/>
            <a:ext cx="510425" cy="45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6"/>
          <p:cNvSpPr txBox="1"/>
          <p:nvPr>
            <p:ph idx="1" type="subTitle"/>
          </p:nvPr>
        </p:nvSpPr>
        <p:spPr>
          <a:xfrm>
            <a:off x="4270375" y="539750"/>
            <a:ext cx="4152900" cy="2518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3F3F3"/>
              </a:buClr>
              <a:buSzPts val="1200"/>
              <a:buFont typeface="Open Sans"/>
              <a:buChar char="●"/>
            </a:pPr>
            <a:r>
              <a:rPr lang="zh-CN" sz="1200">
                <a:solidFill>
                  <a:srgbClr val="F3F3F3"/>
                </a:solidFill>
                <a:latin typeface="Open Sans"/>
                <a:ea typeface="Open Sans"/>
                <a:cs typeface="Open Sans"/>
                <a:sym typeface="Open Sans"/>
              </a:rPr>
              <a:t>Highly Competitive + Change in Consumer Preferences</a:t>
            </a:r>
            <a:endParaRPr sz="1200">
              <a:solidFill>
                <a:srgbClr val="F3F3F3"/>
              </a:solidFill>
              <a:latin typeface="Open Sans"/>
              <a:ea typeface="Open Sans"/>
              <a:cs typeface="Open Sans"/>
              <a:sym typeface="Open Sans"/>
            </a:endParaRPr>
          </a:p>
          <a:p>
            <a:pPr indent="-304800" lvl="0" marL="457200" rtl="0" algn="l">
              <a:lnSpc>
                <a:spcPct val="115000"/>
              </a:lnSpc>
              <a:spcBef>
                <a:spcPts val="0"/>
              </a:spcBef>
              <a:spcAft>
                <a:spcPts val="0"/>
              </a:spcAft>
              <a:buClr>
                <a:srgbClr val="F3F3F3"/>
              </a:buClr>
              <a:buSzPts val="1200"/>
              <a:buFont typeface="Open Sans"/>
              <a:buChar char="●"/>
            </a:pPr>
            <a:r>
              <a:rPr lang="zh-CN" sz="1200">
                <a:solidFill>
                  <a:srgbClr val="F3F3F3"/>
                </a:solidFill>
                <a:latin typeface="Open Sans"/>
                <a:ea typeface="Open Sans"/>
                <a:cs typeface="Open Sans"/>
                <a:sym typeface="Open Sans"/>
              </a:rPr>
              <a:t>Retail</a:t>
            </a:r>
            <a:endParaRPr sz="1200">
              <a:solidFill>
                <a:srgbClr val="F3F3F3"/>
              </a:solidFill>
              <a:latin typeface="Open Sans"/>
              <a:ea typeface="Open Sans"/>
              <a:cs typeface="Open Sans"/>
              <a:sym typeface="Open Sans"/>
            </a:endParaRPr>
          </a:p>
          <a:p>
            <a:pPr indent="-304800" lvl="1" marL="914400" rtl="0" algn="l">
              <a:lnSpc>
                <a:spcPct val="115000"/>
              </a:lnSpc>
              <a:spcBef>
                <a:spcPts val="0"/>
              </a:spcBef>
              <a:spcAft>
                <a:spcPts val="0"/>
              </a:spcAft>
              <a:buClr>
                <a:srgbClr val="F3F3F3"/>
              </a:buClr>
              <a:buSzPts val="1200"/>
              <a:buFont typeface="Open Sans"/>
              <a:buChar char="○"/>
            </a:pPr>
            <a:r>
              <a:rPr lang="zh-CN" sz="1200">
                <a:solidFill>
                  <a:srgbClr val="F3F3F3"/>
                </a:solidFill>
                <a:latin typeface="Open Sans"/>
                <a:ea typeface="Open Sans"/>
                <a:cs typeface="Open Sans"/>
                <a:sym typeface="Open Sans"/>
              </a:rPr>
              <a:t>Walmart</a:t>
            </a:r>
            <a:endParaRPr sz="1200">
              <a:solidFill>
                <a:srgbClr val="F3F3F3"/>
              </a:solidFill>
              <a:latin typeface="Open Sans"/>
              <a:ea typeface="Open Sans"/>
              <a:cs typeface="Open Sans"/>
              <a:sym typeface="Open Sans"/>
            </a:endParaRPr>
          </a:p>
          <a:p>
            <a:pPr indent="-304800" lvl="1" marL="914400" rtl="0" algn="l">
              <a:lnSpc>
                <a:spcPct val="115000"/>
              </a:lnSpc>
              <a:spcBef>
                <a:spcPts val="0"/>
              </a:spcBef>
              <a:spcAft>
                <a:spcPts val="0"/>
              </a:spcAft>
              <a:buClr>
                <a:srgbClr val="F3F3F3"/>
              </a:buClr>
              <a:buSzPts val="1200"/>
              <a:buFont typeface="Open Sans"/>
              <a:buChar char="○"/>
            </a:pPr>
            <a:r>
              <a:rPr lang="zh-CN" sz="1200">
                <a:solidFill>
                  <a:srgbClr val="F3F3F3"/>
                </a:solidFill>
                <a:latin typeface="Open Sans"/>
                <a:ea typeface="Open Sans"/>
                <a:cs typeface="Open Sans"/>
                <a:sym typeface="Open Sans"/>
              </a:rPr>
              <a:t>Target</a:t>
            </a:r>
            <a:endParaRPr sz="1200">
              <a:solidFill>
                <a:srgbClr val="F3F3F3"/>
              </a:solidFill>
              <a:latin typeface="Open Sans"/>
              <a:ea typeface="Open Sans"/>
              <a:cs typeface="Open Sans"/>
              <a:sym typeface="Open Sans"/>
            </a:endParaRPr>
          </a:p>
          <a:p>
            <a:pPr indent="-304800" lvl="1" marL="914400" rtl="0" algn="l">
              <a:lnSpc>
                <a:spcPct val="115000"/>
              </a:lnSpc>
              <a:spcBef>
                <a:spcPts val="0"/>
              </a:spcBef>
              <a:spcAft>
                <a:spcPts val="0"/>
              </a:spcAft>
              <a:buClr>
                <a:srgbClr val="F3F3F3"/>
              </a:buClr>
              <a:buSzPts val="1200"/>
              <a:buFont typeface="Open Sans"/>
              <a:buChar char="○"/>
            </a:pPr>
            <a:r>
              <a:rPr lang="zh-CN" sz="1200">
                <a:solidFill>
                  <a:srgbClr val="F3F3F3"/>
                </a:solidFill>
                <a:latin typeface="Open Sans"/>
                <a:ea typeface="Open Sans"/>
                <a:cs typeface="Open Sans"/>
                <a:sym typeface="Open Sans"/>
              </a:rPr>
              <a:t>BestBuy</a:t>
            </a:r>
            <a:endParaRPr sz="1200">
              <a:solidFill>
                <a:srgbClr val="F3F3F3"/>
              </a:solidFill>
              <a:latin typeface="Open Sans"/>
              <a:ea typeface="Open Sans"/>
              <a:cs typeface="Open Sans"/>
              <a:sym typeface="Open Sans"/>
            </a:endParaRPr>
          </a:p>
          <a:p>
            <a:pPr indent="-304800" lvl="1" marL="914400" rtl="0" algn="l">
              <a:lnSpc>
                <a:spcPct val="115000"/>
              </a:lnSpc>
              <a:spcBef>
                <a:spcPts val="0"/>
              </a:spcBef>
              <a:spcAft>
                <a:spcPts val="0"/>
              </a:spcAft>
              <a:buClr>
                <a:srgbClr val="F3F3F3"/>
              </a:buClr>
              <a:buSzPts val="1200"/>
              <a:buFont typeface="Open Sans"/>
              <a:buChar char="○"/>
            </a:pPr>
            <a:r>
              <a:rPr lang="zh-CN" sz="1200">
                <a:solidFill>
                  <a:srgbClr val="F3F3F3"/>
                </a:solidFill>
                <a:latin typeface="Open Sans"/>
                <a:ea typeface="Open Sans"/>
                <a:cs typeface="Open Sans"/>
                <a:sym typeface="Open Sans"/>
              </a:rPr>
              <a:t>Amazon</a:t>
            </a:r>
            <a:endParaRPr sz="1200">
              <a:solidFill>
                <a:srgbClr val="F3F3F3"/>
              </a:solidFill>
              <a:latin typeface="Open Sans"/>
              <a:ea typeface="Open Sans"/>
              <a:cs typeface="Open Sans"/>
              <a:sym typeface="Open Sans"/>
            </a:endParaRPr>
          </a:p>
          <a:p>
            <a:pPr indent="-304800" lvl="0" marL="457200" rtl="0" algn="l">
              <a:lnSpc>
                <a:spcPct val="115000"/>
              </a:lnSpc>
              <a:spcBef>
                <a:spcPts val="0"/>
              </a:spcBef>
              <a:spcAft>
                <a:spcPts val="0"/>
              </a:spcAft>
              <a:buClr>
                <a:srgbClr val="F3F3F3"/>
              </a:buClr>
              <a:buSzPts val="1200"/>
              <a:buFont typeface="Open Sans"/>
              <a:buChar char="●"/>
            </a:pPr>
            <a:r>
              <a:rPr lang="zh-CN" sz="1200">
                <a:solidFill>
                  <a:srgbClr val="F3F3F3"/>
                </a:solidFill>
                <a:latin typeface="Open Sans"/>
                <a:ea typeface="Open Sans"/>
                <a:cs typeface="Open Sans"/>
                <a:sym typeface="Open Sans"/>
              </a:rPr>
              <a:t>Online Enviornment</a:t>
            </a:r>
            <a:endParaRPr sz="1200">
              <a:solidFill>
                <a:srgbClr val="F3F3F3"/>
              </a:solidFill>
              <a:latin typeface="Open Sans"/>
              <a:ea typeface="Open Sans"/>
              <a:cs typeface="Open Sans"/>
              <a:sym typeface="Open Sans"/>
            </a:endParaRPr>
          </a:p>
          <a:p>
            <a:pPr indent="-304800" lvl="1" marL="914400" rtl="0" algn="l">
              <a:lnSpc>
                <a:spcPct val="115000"/>
              </a:lnSpc>
              <a:spcBef>
                <a:spcPts val="0"/>
              </a:spcBef>
              <a:spcAft>
                <a:spcPts val="0"/>
              </a:spcAft>
              <a:buClr>
                <a:srgbClr val="F3F3F3"/>
              </a:buClr>
              <a:buSzPts val="1200"/>
              <a:buFont typeface="Open Sans"/>
              <a:buChar char="○"/>
            </a:pPr>
            <a:r>
              <a:rPr lang="zh-CN" sz="1200">
                <a:solidFill>
                  <a:srgbClr val="F3F3F3"/>
                </a:solidFill>
                <a:latin typeface="Open Sans"/>
                <a:ea typeface="Open Sans"/>
                <a:cs typeface="Open Sans"/>
                <a:sym typeface="Open Sans"/>
              </a:rPr>
              <a:t>Sony (Xbox Live)</a:t>
            </a:r>
            <a:endParaRPr sz="1200">
              <a:solidFill>
                <a:srgbClr val="F3F3F3"/>
              </a:solidFill>
              <a:latin typeface="Open Sans"/>
              <a:ea typeface="Open Sans"/>
              <a:cs typeface="Open Sans"/>
              <a:sym typeface="Open Sans"/>
            </a:endParaRPr>
          </a:p>
          <a:p>
            <a:pPr indent="-304800" lvl="1" marL="914400" rtl="0" algn="l">
              <a:lnSpc>
                <a:spcPct val="115000"/>
              </a:lnSpc>
              <a:spcBef>
                <a:spcPts val="0"/>
              </a:spcBef>
              <a:spcAft>
                <a:spcPts val="0"/>
              </a:spcAft>
              <a:buClr>
                <a:srgbClr val="F3F3F3"/>
              </a:buClr>
              <a:buSzPts val="1200"/>
              <a:buFont typeface="Open Sans"/>
              <a:buChar char="○"/>
            </a:pPr>
            <a:r>
              <a:rPr lang="zh-CN" sz="1200">
                <a:solidFill>
                  <a:srgbClr val="F3F3F3"/>
                </a:solidFill>
                <a:latin typeface="Open Sans"/>
                <a:ea typeface="Open Sans"/>
                <a:cs typeface="Open Sans"/>
                <a:sym typeface="Open Sans"/>
              </a:rPr>
              <a:t>Microsoft (Play Station Network)</a:t>
            </a:r>
            <a:endParaRPr sz="1200">
              <a:solidFill>
                <a:srgbClr val="F3F3F3"/>
              </a:solidFill>
              <a:latin typeface="Open Sans"/>
              <a:ea typeface="Open Sans"/>
              <a:cs typeface="Open Sans"/>
              <a:sym typeface="Open Sans"/>
            </a:endParaRPr>
          </a:p>
          <a:p>
            <a:pPr indent="-304800" lvl="1" marL="914400" rtl="0" algn="l">
              <a:lnSpc>
                <a:spcPct val="115000"/>
              </a:lnSpc>
              <a:spcBef>
                <a:spcPts val="0"/>
              </a:spcBef>
              <a:spcAft>
                <a:spcPts val="0"/>
              </a:spcAft>
              <a:buClr>
                <a:srgbClr val="F3F3F3"/>
              </a:buClr>
              <a:buSzPts val="1200"/>
              <a:buFont typeface="Open Sans"/>
              <a:buChar char="○"/>
            </a:pPr>
            <a:r>
              <a:rPr lang="zh-CN" sz="1200">
                <a:solidFill>
                  <a:srgbClr val="F3F3F3"/>
                </a:solidFill>
                <a:latin typeface="Open Sans"/>
                <a:ea typeface="Open Sans"/>
                <a:cs typeface="Open Sans"/>
                <a:sym typeface="Open Sans"/>
              </a:rPr>
              <a:t>Nintendo (Nintendo eShop)</a:t>
            </a:r>
            <a:endParaRPr sz="1200">
              <a:solidFill>
                <a:srgbClr val="F3F3F3"/>
              </a:solidFill>
              <a:latin typeface="Open Sans"/>
              <a:ea typeface="Open Sans"/>
              <a:cs typeface="Open Sans"/>
              <a:sym typeface="Open Sans"/>
            </a:endParaRPr>
          </a:p>
        </p:txBody>
      </p:sp>
      <p:sp>
        <p:nvSpPr>
          <p:cNvPr id="674" name="Google Shape;674;p56"/>
          <p:cNvSpPr txBox="1"/>
          <p:nvPr>
            <p:ph type="title"/>
          </p:nvPr>
        </p:nvSpPr>
        <p:spPr>
          <a:xfrm>
            <a:off x="1078952" y="2259300"/>
            <a:ext cx="2797200" cy="624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zh-CN">
                <a:solidFill>
                  <a:srgbClr val="F3F3F3"/>
                </a:solidFill>
              </a:rPr>
              <a:t>Competition</a:t>
            </a:r>
            <a:endParaRPr>
              <a:solidFill>
                <a:srgbClr val="F3F3F3"/>
              </a:solidFill>
              <a:latin typeface="Teko"/>
              <a:ea typeface="Teko"/>
              <a:cs typeface="Teko"/>
              <a:sym typeface="Teko"/>
            </a:endParaRPr>
          </a:p>
        </p:txBody>
      </p:sp>
      <p:pic>
        <p:nvPicPr>
          <p:cNvPr id="675" name="Google Shape;675;p56"/>
          <p:cNvPicPr preferRelativeResize="0"/>
          <p:nvPr/>
        </p:nvPicPr>
        <p:blipFill rotWithShape="1">
          <a:blip r:embed="rId3">
            <a:alphaModFix/>
          </a:blip>
          <a:srcRect b="0" l="0" r="0" t="0"/>
          <a:stretch/>
        </p:blipFill>
        <p:spPr>
          <a:xfrm rot="-5400000">
            <a:off x="-86012" y="1852038"/>
            <a:ext cx="3371849" cy="1439425"/>
          </a:xfrm>
          <a:prstGeom prst="rect">
            <a:avLst/>
          </a:prstGeom>
          <a:noFill/>
          <a:ln>
            <a:noFill/>
          </a:ln>
        </p:spPr>
      </p:pic>
      <p:sp>
        <p:nvSpPr>
          <p:cNvPr id="676" name="Google Shape;676;p5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677" name="Google Shape;677;p56"/>
          <p:cNvPicPr preferRelativeResize="0"/>
          <p:nvPr/>
        </p:nvPicPr>
        <p:blipFill>
          <a:blip r:embed="rId4">
            <a:alphaModFix/>
          </a:blip>
          <a:stretch>
            <a:fillRect/>
          </a:stretch>
        </p:blipFill>
        <p:spPr>
          <a:xfrm>
            <a:off x="110050" y="3666875"/>
            <a:ext cx="8925448" cy="985350"/>
          </a:xfrm>
          <a:prstGeom prst="rect">
            <a:avLst/>
          </a:prstGeom>
          <a:noFill/>
          <a:ln>
            <a:noFill/>
          </a:ln>
        </p:spPr>
      </p:pic>
      <p:pic>
        <p:nvPicPr>
          <p:cNvPr id="678" name="Google Shape;678;p56"/>
          <p:cNvPicPr preferRelativeResize="0"/>
          <p:nvPr/>
        </p:nvPicPr>
        <p:blipFill>
          <a:blip r:embed="rId5">
            <a:alphaModFix/>
          </a:blip>
          <a:stretch>
            <a:fillRect/>
          </a:stretch>
        </p:blipFill>
        <p:spPr>
          <a:xfrm>
            <a:off x="8525075" y="84000"/>
            <a:ext cx="510425" cy="455750"/>
          </a:xfrm>
          <a:prstGeom prst="rect">
            <a:avLst/>
          </a:prstGeom>
          <a:noFill/>
          <a:ln>
            <a:noFill/>
          </a:ln>
        </p:spPr>
      </p:pic>
      <p:pic>
        <p:nvPicPr>
          <p:cNvPr id="679" name="Google Shape;679;p56"/>
          <p:cNvPicPr preferRelativeResize="0"/>
          <p:nvPr/>
        </p:nvPicPr>
        <p:blipFill>
          <a:blip r:embed="rId6">
            <a:alphaModFix/>
          </a:blip>
          <a:stretch>
            <a:fillRect/>
          </a:stretch>
        </p:blipFill>
        <p:spPr>
          <a:xfrm>
            <a:off x="7705925" y="4652225"/>
            <a:ext cx="1329575" cy="33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3" name="Shape 683"/>
        <p:cNvGrpSpPr/>
        <p:nvPr/>
      </p:nvGrpSpPr>
      <p:grpSpPr>
        <a:xfrm>
          <a:off x="0" y="0"/>
          <a:ext cx="0" cy="0"/>
          <a:chOff x="0" y="0"/>
          <a:chExt cx="0" cy="0"/>
        </a:xfrm>
      </p:grpSpPr>
      <p:sp>
        <p:nvSpPr>
          <p:cNvPr id="684" name="Google Shape;684;p57"/>
          <p:cNvSpPr txBox="1"/>
          <p:nvPr>
            <p:ph type="ctrTitle"/>
          </p:nvPr>
        </p:nvSpPr>
        <p:spPr>
          <a:xfrm>
            <a:off x="3106091" y="-59257"/>
            <a:ext cx="2938500" cy="94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2400"/>
              <a:buFont typeface="Arial"/>
              <a:buNone/>
            </a:pPr>
            <a:r>
              <a:rPr lang="zh-CN"/>
              <a:t>Current Value Proposition</a:t>
            </a:r>
            <a:endParaRPr>
              <a:solidFill>
                <a:srgbClr val="F3F3F3"/>
              </a:solidFill>
            </a:endParaRPr>
          </a:p>
        </p:txBody>
      </p:sp>
      <p:pic>
        <p:nvPicPr>
          <p:cNvPr id="685" name="Google Shape;685;p57"/>
          <p:cNvPicPr preferRelativeResize="0"/>
          <p:nvPr/>
        </p:nvPicPr>
        <p:blipFill rotWithShape="1">
          <a:blip r:embed="rId4">
            <a:alphaModFix/>
          </a:blip>
          <a:srcRect b="2555" l="5927" r="2176" t="2782"/>
          <a:stretch/>
        </p:blipFill>
        <p:spPr>
          <a:xfrm>
            <a:off x="2981325" y="1045675"/>
            <a:ext cx="3324224" cy="3420649"/>
          </a:xfrm>
          <a:prstGeom prst="rect">
            <a:avLst/>
          </a:prstGeom>
          <a:noFill/>
          <a:ln>
            <a:noFill/>
          </a:ln>
        </p:spPr>
      </p:pic>
      <p:sp>
        <p:nvSpPr>
          <p:cNvPr id="686" name="Google Shape;686;p57"/>
          <p:cNvSpPr txBox="1"/>
          <p:nvPr>
            <p:ph idx="7" type="ctrTitle"/>
          </p:nvPr>
        </p:nvSpPr>
        <p:spPr>
          <a:xfrm>
            <a:off x="504925" y="1367607"/>
            <a:ext cx="1881300" cy="644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rgbClr val="000000"/>
              </a:buClr>
              <a:buSzPts val="1800"/>
              <a:buFont typeface="Arial"/>
              <a:buNone/>
            </a:pPr>
            <a:r>
              <a:rPr lang="zh-CN" sz="2000">
                <a:solidFill>
                  <a:srgbClr val="F3F3F3"/>
                </a:solidFill>
                <a:latin typeface="Teko"/>
                <a:ea typeface="Teko"/>
                <a:cs typeface="Teko"/>
                <a:sym typeface="Teko"/>
              </a:rPr>
              <a:t>Accessibility</a:t>
            </a:r>
            <a:endParaRPr sz="2000">
              <a:solidFill>
                <a:srgbClr val="F3F3F3"/>
              </a:solidFill>
              <a:latin typeface="Teko"/>
              <a:ea typeface="Teko"/>
              <a:cs typeface="Teko"/>
              <a:sym typeface="Teko"/>
            </a:endParaRPr>
          </a:p>
        </p:txBody>
      </p:sp>
      <p:sp>
        <p:nvSpPr>
          <p:cNvPr id="687" name="Google Shape;687;p57"/>
          <p:cNvSpPr txBox="1"/>
          <p:nvPr>
            <p:ph idx="8" type="subTitle"/>
          </p:nvPr>
        </p:nvSpPr>
        <p:spPr>
          <a:xfrm>
            <a:off x="394550" y="1934000"/>
            <a:ext cx="2133000" cy="111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zh-CN" sz="1200">
                <a:solidFill>
                  <a:srgbClr val="FFFFFF"/>
                </a:solidFill>
                <a:latin typeface="Open Sans"/>
                <a:ea typeface="Open Sans"/>
                <a:cs typeface="Open Sans"/>
                <a:sym typeface="Open Sans"/>
              </a:rPr>
              <a:t>-Location easily accessible</a:t>
            </a:r>
            <a:endParaRPr sz="1200">
              <a:solidFill>
                <a:srgbClr val="FFFFFF"/>
              </a:solidFill>
              <a:latin typeface="Open Sans"/>
              <a:ea typeface="Open Sans"/>
              <a:cs typeface="Open Sans"/>
              <a:sym typeface="Open Sans"/>
            </a:endParaRPr>
          </a:p>
          <a:p>
            <a:pPr indent="0" lvl="0" marL="0" rtl="0" algn="l">
              <a:lnSpc>
                <a:spcPct val="100000"/>
              </a:lnSpc>
              <a:spcBef>
                <a:spcPts val="0"/>
              </a:spcBef>
              <a:spcAft>
                <a:spcPts val="0"/>
              </a:spcAft>
              <a:buClr>
                <a:srgbClr val="000000"/>
              </a:buClr>
              <a:buSzPts val="1000"/>
              <a:buFont typeface="Arial"/>
              <a:buNone/>
            </a:pPr>
            <a:r>
              <a:rPr lang="zh-CN" sz="1300">
                <a:solidFill>
                  <a:srgbClr val="FFFFFF"/>
                </a:solidFill>
                <a:latin typeface="Open Sans"/>
                <a:ea typeface="Open Sans"/>
                <a:cs typeface="Open Sans"/>
                <a:sym typeface="Open Sans"/>
              </a:rPr>
              <a:t>-</a:t>
            </a:r>
            <a:r>
              <a:rPr lang="zh-CN" sz="1200">
                <a:solidFill>
                  <a:srgbClr val="FFFFFF"/>
                </a:solidFill>
                <a:latin typeface="Open Sans"/>
                <a:ea typeface="Open Sans"/>
                <a:cs typeface="Open Sans"/>
                <a:sym typeface="Open Sans"/>
              </a:rPr>
              <a:t>Offer multiple options</a:t>
            </a:r>
            <a:endParaRPr sz="1300">
              <a:solidFill>
                <a:srgbClr val="FFFFFF"/>
              </a:solidFill>
              <a:latin typeface="Open Sans"/>
              <a:ea typeface="Open Sans"/>
              <a:cs typeface="Open Sans"/>
              <a:sym typeface="Open Sans"/>
            </a:endParaRPr>
          </a:p>
        </p:txBody>
      </p:sp>
      <p:sp>
        <p:nvSpPr>
          <p:cNvPr id="688" name="Google Shape;688;p57"/>
          <p:cNvSpPr txBox="1"/>
          <p:nvPr>
            <p:ph idx="1" type="subTitle"/>
          </p:nvPr>
        </p:nvSpPr>
        <p:spPr>
          <a:xfrm>
            <a:off x="504925" y="3795900"/>
            <a:ext cx="1881300" cy="11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CN" sz="1200">
                <a:solidFill>
                  <a:srgbClr val="FFFFFF"/>
                </a:solidFill>
                <a:latin typeface="Open Sans"/>
                <a:ea typeface="Open Sans"/>
                <a:cs typeface="Open Sans"/>
                <a:sym typeface="Open Sans"/>
              </a:rPr>
              <a:t>GameStop Technology Institute (GTI)</a:t>
            </a:r>
            <a:endParaRPr sz="1300">
              <a:solidFill>
                <a:srgbClr val="FFFFFF"/>
              </a:solidFill>
            </a:endParaRPr>
          </a:p>
        </p:txBody>
      </p:sp>
      <p:sp>
        <p:nvSpPr>
          <p:cNvPr id="689" name="Google Shape;689;p57"/>
          <p:cNvSpPr txBox="1"/>
          <p:nvPr>
            <p:ph idx="4" type="subTitle"/>
          </p:nvPr>
        </p:nvSpPr>
        <p:spPr>
          <a:xfrm>
            <a:off x="6531375" y="1513062"/>
            <a:ext cx="1881300" cy="111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zh-CN" sz="1200">
                <a:solidFill>
                  <a:srgbClr val="F3F3F3"/>
                </a:solidFill>
                <a:latin typeface="Open Sans"/>
                <a:ea typeface="Open Sans"/>
                <a:cs typeface="Open Sans"/>
                <a:sym typeface="Open Sans"/>
              </a:rPr>
              <a:t>-Trade-in option</a:t>
            </a:r>
            <a:endParaRPr sz="1200">
              <a:solidFill>
                <a:srgbClr val="F3F3F3"/>
              </a:solidFill>
              <a:latin typeface="Open Sans"/>
              <a:ea typeface="Open Sans"/>
              <a:cs typeface="Open Sans"/>
              <a:sym typeface="Open Sans"/>
            </a:endParaRPr>
          </a:p>
        </p:txBody>
      </p:sp>
      <p:sp>
        <p:nvSpPr>
          <p:cNvPr id="690" name="Google Shape;690;p57"/>
          <p:cNvSpPr txBox="1"/>
          <p:nvPr>
            <p:ph idx="6" type="subTitle"/>
          </p:nvPr>
        </p:nvSpPr>
        <p:spPr>
          <a:xfrm>
            <a:off x="6368150" y="3369125"/>
            <a:ext cx="2296200" cy="11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zh-CN" sz="1200">
                <a:solidFill>
                  <a:srgbClr val="FFFFFF"/>
                </a:solidFill>
                <a:latin typeface="Open Sans"/>
                <a:ea typeface="Open Sans"/>
                <a:cs typeface="Open Sans"/>
                <a:sym typeface="Open Sans"/>
              </a:rPr>
              <a:t>-World's largest omnichannel video game retailer</a:t>
            </a:r>
            <a:endParaRPr sz="12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CN" sz="1200">
                <a:solidFill>
                  <a:srgbClr val="FFFFFF"/>
                </a:solidFill>
                <a:latin typeface="Open Sans"/>
                <a:ea typeface="Open Sans"/>
                <a:cs typeface="Open Sans"/>
                <a:sym typeface="Open Sans"/>
              </a:rPr>
              <a:t>-Game Informer</a:t>
            </a:r>
            <a:endParaRPr sz="1200">
              <a:solidFill>
                <a:srgbClr val="FFFFFF"/>
              </a:solidFill>
              <a:latin typeface="Open Sans"/>
              <a:ea typeface="Open Sans"/>
              <a:cs typeface="Open Sans"/>
              <a:sym typeface="Open Sans"/>
            </a:endParaRPr>
          </a:p>
        </p:txBody>
      </p:sp>
      <p:sp>
        <p:nvSpPr>
          <p:cNvPr id="691" name="Google Shape;691;p57"/>
          <p:cNvSpPr txBox="1"/>
          <p:nvPr>
            <p:ph idx="3" type="ctrTitle"/>
          </p:nvPr>
        </p:nvSpPr>
        <p:spPr>
          <a:xfrm>
            <a:off x="6531363" y="923712"/>
            <a:ext cx="18813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zh-CN" sz="2000">
                <a:solidFill>
                  <a:srgbClr val="F3F3F3"/>
                </a:solidFill>
                <a:latin typeface="Teko"/>
                <a:ea typeface="Teko"/>
                <a:cs typeface="Teko"/>
                <a:sym typeface="Teko"/>
              </a:rPr>
              <a:t>Convenience</a:t>
            </a:r>
            <a:endParaRPr sz="2000">
              <a:solidFill>
                <a:srgbClr val="F3F3F3"/>
              </a:solidFill>
              <a:latin typeface="Teko"/>
              <a:ea typeface="Teko"/>
              <a:cs typeface="Teko"/>
              <a:sym typeface="Teko"/>
            </a:endParaRPr>
          </a:p>
        </p:txBody>
      </p:sp>
      <p:sp>
        <p:nvSpPr>
          <p:cNvPr id="692" name="Google Shape;692;p57"/>
          <p:cNvSpPr txBox="1"/>
          <p:nvPr>
            <p:ph idx="5" type="ctrTitle"/>
          </p:nvPr>
        </p:nvSpPr>
        <p:spPr>
          <a:xfrm>
            <a:off x="6531350" y="2788462"/>
            <a:ext cx="18813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zh-CN" sz="2000">
                <a:solidFill>
                  <a:srgbClr val="F3F3F3"/>
                </a:solidFill>
                <a:latin typeface="Teko"/>
                <a:ea typeface="Teko"/>
                <a:cs typeface="Teko"/>
                <a:sym typeface="Teko"/>
              </a:rPr>
              <a:t>Brand Reputation</a:t>
            </a:r>
            <a:endParaRPr sz="2000">
              <a:solidFill>
                <a:srgbClr val="F3F3F3"/>
              </a:solidFill>
              <a:latin typeface="Teko"/>
              <a:ea typeface="Teko"/>
              <a:cs typeface="Teko"/>
              <a:sym typeface="Teko"/>
            </a:endParaRPr>
          </a:p>
        </p:txBody>
      </p:sp>
      <p:sp>
        <p:nvSpPr>
          <p:cNvPr id="693" name="Google Shape;693;p57"/>
          <p:cNvSpPr txBox="1"/>
          <p:nvPr>
            <p:ph idx="2" type="ctrTitle"/>
          </p:nvPr>
        </p:nvSpPr>
        <p:spPr>
          <a:xfrm>
            <a:off x="504913" y="3206550"/>
            <a:ext cx="1881300" cy="644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zh-CN" sz="2000">
                <a:solidFill>
                  <a:srgbClr val="F3F3F3"/>
                </a:solidFill>
                <a:latin typeface="Teko"/>
                <a:ea typeface="Teko"/>
                <a:cs typeface="Teko"/>
                <a:sym typeface="Teko"/>
              </a:rPr>
              <a:t>Innovation</a:t>
            </a:r>
            <a:endParaRPr sz="2000">
              <a:solidFill>
                <a:srgbClr val="F3F3F3"/>
              </a:solidFill>
              <a:latin typeface="Teko"/>
              <a:ea typeface="Teko"/>
              <a:cs typeface="Teko"/>
              <a:sym typeface="Teko"/>
            </a:endParaRPr>
          </a:p>
        </p:txBody>
      </p:sp>
      <p:sp>
        <p:nvSpPr>
          <p:cNvPr id="694" name="Google Shape;694;p57"/>
          <p:cNvSpPr/>
          <p:nvPr/>
        </p:nvSpPr>
        <p:spPr>
          <a:xfrm>
            <a:off x="4510200" y="37253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57"/>
          <p:cNvSpPr/>
          <p:nvPr/>
        </p:nvSpPr>
        <p:spPr>
          <a:xfrm>
            <a:off x="5550600" y="2690300"/>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57"/>
          <p:cNvSpPr/>
          <p:nvPr/>
        </p:nvSpPr>
        <p:spPr>
          <a:xfrm>
            <a:off x="4510200" y="16557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7" name="Google Shape;697;p57"/>
          <p:cNvCxnSpPr>
            <a:stCxn id="696" idx="3"/>
          </p:cNvCxnSpPr>
          <p:nvPr/>
        </p:nvCxnSpPr>
        <p:spPr>
          <a:xfrm flipH="1" rot="10800000">
            <a:off x="4633800" y="1369825"/>
            <a:ext cx="1878300" cy="347700"/>
          </a:xfrm>
          <a:prstGeom prst="bentConnector3">
            <a:avLst>
              <a:gd fmla="val 50000" name="adj1"/>
            </a:avLst>
          </a:prstGeom>
          <a:noFill/>
          <a:ln cap="flat" cmpd="sng" w="9525">
            <a:solidFill>
              <a:schemeClr val="lt2"/>
            </a:solidFill>
            <a:prstDash val="lgDash"/>
            <a:round/>
            <a:headEnd len="sm" w="sm" type="none"/>
            <a:tailEnd len="sm" w="sm" type="none"/>
          </a:ln>
        </p:spPr>
      </p:cxnSp>
      <p:cxnSp>
        <p:nvCxnSpPr>
          <p:cNvPr id="698" name="Google Shape;698;p57"/>
          <p:cNvCxnSpPr>
            <a:stCxn id="695" idx="3"/>
          </p:cNvCxnSpPr>
          <p:nvPr/>
        </p:nvCxnSpPr>
        <p:spPr>
          <a:xfrm>
            <a:off x="5674200" y="2752100"/>
            <a:ext cx="864900" cy="466800"/>
          </a:xfrm>
          <a:prstGeom prst="bentConnector3">
            <a:avLst>
              <a:gd fmla="val 50000" name="adj1"/>
            </a:avLst>
          </a:prstGeom>
          <a:noFill/>
          <a:ln cap="flat" cmpd="sng" w="9525">
            <a:solidFill>
              <a:schemeClr val="lt2"/>
            </a:solidFill>
            <a:prstDash val="lgDash"/>
            <a:round/>
            <a:headEnd len="sm" w="sm" type="none"/>
            <a:tailEnd len="sm" w="sm" type="none"/>
          </a:ln>
        </p:spPr>
      </p:cxnSp>
      <p:cxnSp>
        <p:nvCxnSpPr>
          <p:cNvPr id="699" name="Google Shape;699;p57"/>
          <p:cNvCxnSpPr/>
          <p:nvPr/>
        </p:nvCxnSpPr>
        <p:spPr>
          <a:xfrm rot="10800000">
            <a:off x="2382300" y="1828875"/>
            <a:ext cx="1119900" cy="869700"/>
          </a:xfrm>
          <a:prstGeom prst="bentConnector3">
            <a:avLst>
              <a:gd fmla="val 50000" name="adj1"/>
            </a:avLst>
          </a:prstGeom>
          <a:noFill/>
          <a:ln cap="flat" cmpd="sng" w="9525">
            <a:solidFill>
              <a:schemeClr val="lt2"/>
            </a:solidFill>
            <a:prstDash val="lgDash"/>
            <a:round/>
            <a:headEnd len="sm" w="sm" type="none"/>
            <a:tailEnd len="sm" w="sm" type="none"/>
          </a:ln>
        </p:spPr>
      </p:cxnSp>
      <p:cxnSp>
        <p:nvCxnSpPr>
          <p:cNvPr id="700" name="Google Shape;700;p57"/>
          <p:cNvCxnSpPr>
            <a:stCxn id="694" idx="1"/>
          </p:cNvCxnSpPr>
          <p:nvPr/>
        </p:nvCxnSpPr>
        <p:spPr>
          <a:xfrm rot="10800000">
            <a:off x="2377200" y="3641625"/>
            <a:ext cx="2133000" cy="145500"/>
          </a:xfrm>
          <a:prstGeom prst="bentConnector3">
            <a:avLst>
              <a:gd fmla="val 50000" name="adj1"/>
            </a:avLst>
          </a:prstGeom>
          <a:noFill/>
          <a:ln cap="flat" cmpd="sng" w="9525">
            <a:solidFill>
              <a:schemeClr val="lt2"/>
            </a:solidFill>
            <a:prstDash val="lgDash"/>
            <a:round/>
            <a:headEnd len="sm" w="sm" type="none"/>
            <a:tailEnd len="sm" w="sm" type="none"/>
          </a:ln>
        </p:spPr>
      </p:cxnSp>
      <p:grpSp>
        <p:nvGrpSpPr>
          <p:cNvPr id="701" name="Google Shape;701;p57"/>
          <p:cNvGrpSpPr/>
          <p:nvPr/>
        </p:nvGrpSpPr>
        <p:grpSpPr>
          <a:xfrm>
            <a:off x="4386421" y="2608276"/>
            <a:ext cx="377870" cy="288096"/>
            <a:chOff x="1190625" y="858100"/>
            <a:chExt cx="5219200" cy="3979225"/>
          </a:xfrm>
        </p:grpSpPr>
        <p:sp>
          <p:nvSpPr>
            <p:cNvPr id="702" name="Google Shape;702;p57"/>
            <p:cNvSpPr/>
            <p:nvPr/>
          </p:nvSpPr>
          <p:spPr>
            <a:xfrm>
              <a:off x="1190625" y="1346375"/>
              <a:ext cx="309900" cy="300125"/>
            </a:xfrm>
            <a:custGeom>
              <a:rect b="b" l="l" r="r" t="t"/>
              <a:pathLst>
                <a:path extrusionOk="0" h="12005" w="12396">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57"/>
            <p:cNvSpPr/>
            <p:nvPr/>
          </p:nvSpPr>
          <p:spPr>
            <a:xfrm>
              <a:off x="6099900" y="1346375"/>
              <a:ext cx="309925" cy="300125"/>
            </a:xfrm>
            <a:custGeom>
              <a:rect b="b" l="l" r="r" t="t"/>
              <a:pathLst>
                <a:path extrusionOk="0" h="12005" w="12397">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57"/>
            <p:cNvSpPr/>
            <p:nvPr/>
          </p:nvSpPr>
          <p:spPr>
            <a:xfrm>
              <a:off x="1190625" y="4048925"/>
              <a:ext cx="309900" cy="300125"/>
            </a:xfrm>
            <a:custGeom>
              <a:rect b="b" l="l" r="r" t="t"/>
              <a:pathLst>
                <a:path extrusionOk="0" h="12005" w="12396">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57"/>
            <p:cNvSpPr/>
            <p:nvPr/>
          </p:nvSpPr>
          <p:spPr>
            <a:xfrm>
              <a:off x="6099900" y="4048925"/>
              <a:ext cx="309925" cy="300125"/>
            </a:xfrm>
            <a:custGeom>
              <a:rect b="b" l="l" r="r" t="t"/>
              <a:pathLst>
                <a:path extrusionOk="0" h="12005" w="12397">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57"/>
            <p:cNvSpPr/>
            <p:nvPr/>
          </p:nvSpPr>
          <p:spPr>
            <a:xfrm>
              <a:off x="3612650" y="858100"/>
              <a:ext cx="375150" cy="257500"/>
            </a:xfrm>
            <a:custGeom>
              <a:rect b="b" l="l" r="r" t="t"/>
              <a:pathLst>
                <a:path extrusionOk="0" h="10300" w="15006">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57"/>
            <p:cNvSpPr/>
            <p:nvPr/>
          </p:nvSpPr>
          <p:spPr>
            <a:xfrm>
              <a:off x="3612650" y="4579400"/>
              <a:ext cx="375150" cy="257925"/>
            </a:xfrm>
            <a:custGeom>
              <a:rect b="b" l="l" r="r" t="t"/>
              <a:pathLst>
                <a:path extrusionOk="0" h="10317" w="15006">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57"/>
            <p:cNvSpPr/>
            <p:nvPr/>
          </p:nvSpPr>
          <p:spPr>
            <a:xfrm>
              <a:off x="3203250" y="2222225"/>
              <a:ext cx="1193925" cy="1250975"/>
            </a:xfrm>
            <a:custGeom>
              <a:rect b="b" l="l" r="r" t="t"/>
              <a:pathLst>
                <a:path extrusionOk="0" h="50039" w="47757">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57"/>
            <p:cNvSpPr/>
            <p:nvPr/>
          </p:nvSpPr>
          <p:spPr>
            <a:xfrm>
              <a:off x="1243625" y="1283575"/>
              <a:ext cx="5113175" cy="3129100"/>
            </a:xfrm>
            <a:custGeom>
              <a:rect b="b" l="l" r="r" t="t"/>
              <a:pathLst>
                <a:path extrusionOk="0" h="125164" w="204527">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57"/>
            <p:cNvSpPr/>
            <p:nvPr/>
          </p:nvSpPr>
          <p:spPr>
            <a:xfrm>
              <a:off x="4627125" y="2767775"/>
              <a:ext cx="307450" cy="685875"/>
            </a:xfrm>
            <a:custGeom>
              <a:rect b="b" l="l" r="r" t="t"/>
              <a:pathLst>
                <a:path extrusionOk="0" h="27435" w="12298">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57"/>
            <p:cNvSpPr/>
            <p:nvPr/>
          </p:nvSpPr>
          <p:spPr>
            <a:xfrm>
              <a:off x="4238125" y="1853850"/>
              <a:ext cx="565150" cy="541275"/>
            </a:xfrm>
            <a:custGeom>
              <a:rect b="b" l="l" r="r" t="t"/>
              <a:pathLst>
                <a:path extrusionOk="0" h="21651" w="22606">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57"/>
            <p:cNvSpPr/>
            <p:nvPr/>
          </p:nvSpPr>
          <p:spPr>
            <a:xfrm>
              <a:off x="2665850" y="2242850"/>
              <a:ext cx="306650" cy="683975"/>
            </a:xfrm>
            <a:custGeom>
              <a:rect b="b" l="l" r="r" t="t"/>
              <a:pathLst>
                <a:path extrusionOk="0" h="27359" w="12266">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57"/>
            <p:cNvSpPr/>
            <p:nvPr/>
          </p:nvSpPr>
          <p:spPr>
            <a:xfrm>
              <a:off x="2796325" y="3299700"/>
              <a:ext cx="564350" cy="541300"/>
            </a:xfrm>
            <a:custGeom>
              <a:rect b="b" l="l" r="r" t="t"/>
              <a:pathLst>
                <a:path extrusionOk="0" h="21652" w="22574">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57"/>
            <p:cNvSpPr/>
            <p:nvPr/>
          </p:nvSpPr>
          <p:spPr>
            <a:xfrm>
              <a:off x="3723550" y="3685450"/>
              <a:ext cx="694000" cy="296625"/>
            </a:xfrm>
            <a:custGeom>
              <a:rect b="b" l="l" r="r" t="t"/>
              <a:pathLst>
                <a:path extrusionOk="0" h="11865" w="2776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57"/>
            <p:cNvSpPr/>
            <p:nvPr/>
          </p:nvSpPr>
          <p:spPr>
            <a:xfrm>
              <a:off x="3182050" y="1713350"/>
              <a:ext cx="694025" cy="297675"/>
            </a:xfrm>
            <a:custGeom>
              <a:rect b="b" l="l" r="r" t="t"/>
              <a:pathLst>
                <a:path extrusionOk="0" h="11907" w="27761">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6" name="Google Shape;716;p57"/>
          <p:cNvSpPr/>
          <p:nvPr/>
        </p:nvSpPr>
        <p:spPr>
          <a:xfrm>
            <a:off x="3440275" y="26328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7" name="Google Shape;717;p57"/>
          <p:cNvPicPr preferRelativeResize="0"/>
          <p:nvPr/>
        </p:nvPicPr>
        <p:blipFill>
          <a:blip r:embed="rId5">
            <a:alphaModFix/>
          </a:blip>
          <a:stretch>
            <a:fillRect/>
          </a:stretch>
        </p:blipFill>
        <p:spPr>
          <a:xfrm>
            <a:off x="7705925" y="4652225"/>
            <a:ext cx="1329575" cy="330175"/>
          </a:xfrm>
          <a:prstGeom prst="rect">
            <a:avLst/>
          </a:prstGeom>
          <a:noFill/>
          <a:ln>
            <a:noFill/>
          </a:ln>
        </p:spPr>
      </p:pic>
      <p:pic>
        <p:nvPicPr>
          <p:cNvPr id="718" name="Google Shape;718;p57"/>
          <p:cNvPicPr preferRelativeResize="0"/>
          <p:nvPr/>
        </p:nvPicPr>
        <p:blipFill>
          <a:blip r:embed="rId6">
            <a:alphaModFix/>
          </a:blip>
          <a:stretch>
            <a:fillRect/>
          </a:stretch>
        </p:blipFill>
        <p:spPr>
          <a:xfrm>
            <a:off x="8525075" y="84000"/>
            <a:ext cx="510425" cy="45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58"/>
          <p:cNvPicPr preferRelativeResize="0"/>
          <p:nvPr/>
        </p:nvPicPr>
        <p:blipFill rotWithShape="1">
          <a:blip r:embed="rId3">
            <a:alphaModFix amt="88000"/>
          </a:blip>
          <a:srcRect b="0" l="0" r="0" t="0"/>
          <a:stretch/>
        </p:blipFill>
        <p:spPr>
          <a:xfrm>
            <a:off x="410850" y="246138"/>
            <a:ext cx="1097025" cy="933581"/>
          </a:xfrm>
          <a:prstGeom prst="rect">
            <a:avLst/>
          </a:prstGeom>
          <a:noFill/>
          <a:ln>
            <a:noFill/>
          </a:ln>
        </p:spPr>
      </p:pic>
      <p:sp>
        <p:nvSpPr>
          <p:cNvPr id="724" name="Google Shape;724;p58"/>
          <p:cNvSpPr txBox="1"/>
          <p:nvPr>
            <p:ph idx="4294967295" type="ctrTitle"/>
          </p:nvPr>
        </p:nvSpPr>
        <p:spPr>
          <a:xfrm>
            <a:off x="1697100" y="187700"/>
            <a:ext cx="2819400" cy="70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Teko"/>
              <a:buNone/>
            </a:pPr>
            <a:r>
              <a:rPr lang="zh-CN" sz="2600">
                <a:solidFill>
                  <a:srgbClr val="11FFFF"/>
                </a:solidFill>
              </a:rPr>
              <a:t>Current Business Model</a:t>
            </a:r>
            <a:endParaRPr b="0" i="0" sz="2600" u="none" cap="none" strike="noStrike">
              <a:solidFill>
                <a:srgbClr val="11FFFF"/>
              </a:solidFill>
              <a:latin typeface="Teko"/>
              <a:ea typeface="Teko"/>
              <a:cs typeface="Teko"/>
              <a:sym typeface="Teko"/>
            </a:endParaRPr>
          </a:p>
        </p:txBody>
      </p:sp>
      <p:pic>
        <p:nvPicPr>
          <p:cNvPr id="725" name="Google Shape;725;p58"/>
          <p:cNvPicPr preferRelativeResize="0"/>
          <p:nvPr/>
        </p:nvPicPr>
        <p:blipFill>
          <a:blip r:embed="rId4">
            <a:alphaModFix/>
          </a:blip>
          <a:stretch>
            <a:fillRect/>
          </a:stretch>
        </p:blipFill>
        <p:spPr>
          <a:xfrm>
            <a:off x="7705925" y="4652225"/>
            <a:ext cx="1329575" cy="330175"/>
          </a:xfrm>
          <a:prstGeom prst="rect">
            <a:avLst/>
          </a:prstGeom>
          <a:noFill/>
          <a:ln>
            <a:noFill/>
          </a:ln>
        </p:spPr>
      </p:pic>
      <p:pic>
        <p:nvPicPr>
          <p:cNvPr id="726" name="Google Shape;726;p58"/>
          <p:cNvPicPr preferRelativeResize="0"/>
          <p:nvPr/>
        </p:nvPicPr>
        <p:blipFill>
          <a:blip r:embed="rId5">
            <a:alphaModFix/>
          </a:blip>
          <a:stretch>
            <a:fillRect/>
          </a:stretch>
        </p:blipFill>
        <p:spPr>
          <a:xfrm>
            <a:off x="8525075" y="84000"/>
            <a:ext cx="510425" cy="455750"/>
          </a:xfrm>
          <a:prstGeom prst="rect">
            <a:avLst/>
          </a:prstGeom>
          <a:noFill/>
          <a:ln>
            <a:noFill/>
          </a:ln>
        </p:spPr>
      </p:pic>
      <p:sp>
        <p:nvSpPr>
          <p:cNvPr id="727" name="Google Shape;727;p58"/>
          <p:cNvSpPr txBox="1"/>
          <p:nvPr/>
        </p:nvSpPr>
        <p:spPr>
          <a:xfrm>
            <a:off x="1763475" y="1107075"/>
            <a:ext cx="6074400" cy="3324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Customer Segmentation</a:t>
            </a:r>
            <a:endParaRPr sz="1200">
              <a:solidFill>
                <a:srgbClr val="FFFFFF"/>
              </a:solidFill>
              <a:latin typeface="Open Sans"/>
              <a:ea typeface="Open Sans"/>
              <a:cs typeface="Open Sans"/>
              <a:sym typeface="Open Sans"/>
            </a:endParaRPr>
          </a:p>
          <a:p>
            <a:pPr indent="-304800" lvl="1" marL="9144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Mass market business model</a:t>
            </a:r>
            <a:endParaRPr sz="1200">
              <a:solidFill>
                <a:srgbClr val="FFFFFF"/>
              </a:solidFill>
              <a:latin typeface="Open Sans"/>
              <a:ea typeface="Open Sans"/>
              <a:cs typeface="Open Sans"/>
              <a:sym typeface="Open Sans"/>
            </a:endParaRPr>
          </a:p>
          <a:p>
            <a:pPr indent="-304800" lvl="0" marL="4572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Channels</a:t>
            </a:r>
            <a:endParaRPr sz="1200">
              <a:solidFill>
                <a:srgbClr val="FFFFFF"/>
              </a:solidFill>
              <a:latin typeface="Open Sans"/>
              <a:ea typeface="Open Sans"/>
              <a:cs typeface="Open Sans"/>
              <a:sym typeface="Open Sans"/>
            </a:endParaRPr>
          </a:p>
          <a:p>
            <a:pPr indent="-304800" lvl="1" marL="9144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Retail store (Brick and Mortar)</a:t>
            </a:r>
            <a:endParaRPr sz="1200">
              <a:solidFill>
                <a:srgbClr val="FFFFFF"/>
              </a:solidFill>
              <a:latin typeface="Open Sans"/>
              <a:ea typeface="Open Sans"/>
              <a:cs typeface="Open Sans"/>
              <a:sym typeface="Open Sans"/>
            </a:endParaRPr>
          </a:p>
          <a:p>
            <a:pPr indent="-304800" lvl="0" marL="4572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Key Activities</a:t>
            </a:r>
            <a:endParaRPr sz="1200">
              <a:solidFill>
                <a:srgbClr val="FFFFFF"/>
              </a:solidFill>
              <a:latin typeface="Open Sans"/>
              <a:ea typeface="Open Sans"/>
              <a:cs typeface="Open Sans"/>
              <a:sym typeface="Open Sans"/>
            </a:endParaRPr>
          </a:p>
          <a:p>
            <a:pPr indent="-304800" lvl="1" marL="9144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Distribution of video game and tech products</a:t>
            </a:r>
            <a:endParaRPr sz="1200">
              <a:solidFill>
                <a:srgbClr val="FFFFFF"/>
              </a:solidFill>
              <a:latin typeface="Open Sans"/>
              <a:ea typeface="Open Sans"/>
              <a:cs typeface="Open Sans"/>
              <a:sym typeface="Open Sans"/>
            </a:endParaRPr>
          </a:p>
          <a:p>
            <a:pPr indent="-304800" lvl="0" marL="4572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Key Partners</a:t>
            </a:r>
            <a:endParaRPr sz="1200">
              <a:solidFill>
                <a:srgbClr val="FFFFFF"/>
              </a:solidFill>
              <a:latin typeface="Open Sans"/>
              <a:ea typeface="Open Sans"/>
              <a:cs typeface="Open Sans"/>
              <a:sym typeface="Open Sans"/>
            </a:endParaRPr>
          </a:p>
          <a:p>
            <a:pPr indent="-304800" lvl="1" marL="9144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Top vendors: Sony (27%), Microsoft (19%), Nintendo (11%), Electronic Arts(10%)</a:t>
            </a:r>
            <a:endParaRPr sz="1200">
              <a:solidFill>
                <a:srgbClr val="FFFFFF"/>
              </a:solidFill>
              <a:latin typeface="Open Sans"/>
              <a:ea typeface="Open Sans"/>
              <a:cs typeface="Open Sans"/>
              <a:sym typeface="Open Sans"/>
            </a:endParaRPr>
          </a:p>
          <a:p>
            <a:pPr indent="-304800" lvl="0" marL="4572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Key Resources </a:t>
            </a:r>
            <a:endParaRPr sz="1200">
              <a:solidFill>
                <a:srgbClr val="FFFFFF"/>
              </a:solidFill>
              <a:latin typeface="Open Sans"/>
              <a:ea typeface="Open Sans"/>
              <a:cs typeface="Open Sans"/>
              <a:sym typeface="Open Sans"/>
            </a:endParaRPr>
          </a:p>
          <a:p>
            <a:pPr indent="-304800" lvl="1" marL="9144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Physical stores</a:t>
            </a:r>
            <a:endParaRPr sz="1200">
              <a:solidFill>
                <a:srgbClr val="FFFFFF"/>
              </a:solidFill>
              <a:latin typeface="Open Sans"/>
              <a:ea typeface="Open Sans"/>
              <a:cs typeface="Open Sans"/>
              <a:sym typeface="Open Sans"/>
            </a:endParaRPr>
          </a:p>
          <a:p>
            <a:pPr indent="-304800" lvl="1" marL="9144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Distribution center</a:t>
            </a:r>
            <a:endParaRPr sz="1200">
              <a:solidFill>
                <a:srgbClr val="FFFFFF"/>
              </a:solidFill>
              <a:latin typeface="Open Sans"/>
              <a:ea typeface="Open Sans"/>
              <a:cs typeface="Open Sans"/>
              <a:sym typeface="Open Sans"/>
            </a:endParaRPr>
          </a:p>
          <a:p>
            <a:pPr indent="-304800" lvl="1" marL="9144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Human resources</a:t>
            </a:r>
            <a:endParaRPr sz="1200">
              <a:solidFill>
                <a:srgbClr val="FFFFFF"/>
              </a:solidFill>
              <a:latin typeface="Open Sans"/>
              <a:ea typeface="Open Sans"/>
              <a:cs typeface="Open Sans"/>
              <a:sym typeface="Open Sans"/>
            </a:endParaRPr>
          </a:p>
          <a:p>
            <a:pPr indent="-304800" lvl="0" marL="4572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Cost-Driven Structure</a:t>
            </a:r>
            <a:endParaRPr sz="1200">
              <a:solidFill>
                <a:srgbClr val="FFFFFF"/>
              </a:solidFill>
              <a:latin typeface="Open Sans"/>
              <a:ea typeface="Open Sans"/>
              <a:cs typeface="Open Sans"/>
              <a:sym typeface="Open Sans"/>
            </a:endParaRPr>
          </a:p>
          <a:p>
            <a:pPr indent="-304800" lvl="0" marL="4572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Single Revenue Stream</a:t>
            </a:r>
            <a:endParaRPr sz="1200">
              <a:solidFill>
                <a:srgbClr val="FFFFFF"/>
              </a:solidFill>
              <a:latin typeface="Open Sans"/>
              <a:ea typeface="Open Sans"/>
              <a:cs typeface="Open Sans"/>
              <a:sym typeface="Open Sans"/>
            </a:endParaRPr>
          </a:p>
          <a:p>
            <a:pPr indent="-304800" lvl="1" marL="9144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Sales of products </a:t>
            </a:r>
            <a:endParaRPr sz="12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1200">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1" name="Shape 731"/>
        <p:cNvGrpSpPr/>
        <p:nvPr/>
      </p:nvGrpSpPr>
      <p:grpSpPr>
        <a:xfrm>
          <a:off x="0" y="0"/>
          <a:ext cx="0" cy="0"/>
          <a:chOff x="0" y="0"/>
          <a:chExt cx="0" cy="0"/>
        </a:xfrm>
      </p:grpSpPr>
      <p:sp>
        <p:nvSpPr>
          <p:cNvPr id="732" name="Google Shape;732;p59"/>
          <p:cNvSpPr txBox="1"/>
          <p:nvPr>
            <p:ph type="ctrTitle"/>
          </p:nvPr>
        </p:nvSpPr>
        <p:spPr>
          <a:xfrm>
            <a:off x="1187774" y="501725"/>
            <a:ext cx="3109200" cy="94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Font typeface="Teko"/>
              <a:buNone/>
            </a:pPr>
            <a:r>
              <a:rPr lang="zh-CN" sz="2100">
                <a:solidFill>
                  <a:srgbClr val="F3F3F3"/>
                </a:solidFill>
              </a:rPr>
              <a:t>Nature of Digital Disruption</a:t>
            </a:r>
            <a:endParaRPr sz="2100">
              <a:solidFill>
                <a:srgbClr val="F3F3F3"/>
              </a:solidFill>
            </a:endParaRPr>
          </a:p>
        </p:txBody>
      </p:sp>
      <p:sp>
        <p:nvSpPr>
          <p:cNvPr id="733" name="Google Shape;733;p59"/>
          <p:cNvSpPr txBox="1"/>
          <p:nvPr>
            <p:ph idx="1" type="subTitle"/>
          </p:nvPr>
        </p:nvSpPr>
        <p:spPr>
          <a:xfrm>
            <a:off x="1026475" y="1654475"/>
            <a:ext cx="3142200" cy="1112400"/>
          </a:xfrm>
          <a:prstGeom prst="rect">
            <a:avLst/>
          </a:prstGeom>
          <a:noFill/>
          <a:ln>
            <a:noFill/>
          </a:ln>
        </p:spPr>
        <p:txBody>
          <a:bodyPr anchorCtr="0" anchor="t" bIns="91425" lIns="91425" spcFirstLastPara="1" rIns="91425" wrap="square" tIns="91425">
            <a:noAutofit/>
          </a:bodyPr>
          <a:lstStyle/>
          <a:p>
            <a:pPr indent="-165100" lvl="0" marL="165100" rtl="0" algn="l">
              <a:lnSpc>
                <a:spcPct val="100000"/>
              </a:lnSpc>
              <a:spcBef>
                <a:spcPts val="1600"/>
              </a:spcBef>
              <a:spcAft>
                <a:spcPts val="0"/>
              </a:spcAft>
              <a:buSzPts val="800"/>
              <a:buFont typeface="Arial"/>
              <a:buChar char="•"/>
            </a:pPr>
            <a:r>
              <a:rPr lang="zh-CN" sz="1100">
                <a:solidFill>
                  <a:srgbClr val="F3F3F3"/>
                </a:solidFill>
                <a:latin typeface="Arial"/>
                <a:ea typeface="Arial"/>
                <a:cs typeface="Arial"/>
                <a:sym typeface="Arial"/>
              </a:rPr>
              <a:t>Disruptor: Sony and Microsoft</a:t>
            </a:r>
            <a:endParaRPr sz="1100">
              <a:latin typeface="Arial"/>
              <a:ea typeface="Arial"/>
              <a:cs typeface="Arial"/>
              <a:sym typeface="Arial"/>
            </a:endParaRPr>
          </a:p>
          <a:p>
            <a:pPr indent="-165100" lvl="0" marL="165100" rtl="0" algn="l">
              <a:lnSpc>
                <a:spcPct val="100000"/>
              </a:lnSpc>
              <a:spcBef>
                <a:spcPts val="1600"/>
              </a:spcBef>
              <a:spcAft>
                <a:spcPts val="0"/>
              </a:spcAft>
              <a:buSzPts val="800"/>
              <a:buFont typeface="Arial"/>
              <a:buChar char="•"/>
            </a:pPr>
            <a:r>
              <a:rPr lang="zh-CN" sz="1100">
                <a:solidFill>
                  <a:srgbClr val="F3F3F3"/>
                </a:solidFill>
                <a:latin typeface="Arial"/>
                <a:ea typeface="Arial"/>
                <a:cs typeface="Arial"/>
                <a:sym typeface="Arial"/>
              </a:rPr>
              <a:t>Physical version vs Digital version</a:t>
            </a:r>
            <a:endParaRPr sz="1100">
              <a:latin typeface="Arial"/>
              <a:ea typeface="Arial"/>
              <a:cs typeface="Arial"/>
              <a:sym typeface="Arial"/>
            </a:endParaRPr>
          </a:p>
          <a:p>
            <a:pPr indent="-165100" lvl="0" marL="165100" rtl="0" algn="l">
              <a:lnSpc>
                <a:spcPct val="100000"/>
              </a:lnSpc>
              <a:spcBef>
                <a:spcPts val="1600"/>
              </a:spcBef>
              <a:spcAft>
                <a:spcPts val="0"/>
              </a:spcAft>
              <a:buSzPts val="800"/>
              <a:buFont typeface="Arial"/>
              <a:buChar char="•"/>
            </a:pPr>
            <a:r>
              <a:rPr lang="zh-CN" sz="1100">
                <a:solidFill>
                  <a:srgbClr val="F3F3F3"/>
                </a:solidFill>
                <a:latin typeface="Arial"/>
                <a:ea typeface="Arial"/>
                <a:cs typeface="Arial"/>
                <a:sym typeface="Arial"/>
              </a:rPr>
              <a:t>In-game purchase and DLC</a:t>
            </a:r>
            <a:endParaRPr sz="1100">
              <a:latin typeface="Arial"/>
              <a:ea typeface="Arial"/>
              <a:cs typeface="Arial"/>
              <a:sym typeface="Arial"/>
            </a:endParaRPr>
          </a:p>
          <a:p>
            <a:pPr indent="-165100" lvl="0" marL="165100" rtl="0" algn="l">
              <a:lnSpc>
                <a:spcPct val="100000"/>
              </a:lnSpc>
              <a:spcBef>
                <a:spcPts val="1600"/>
              </a:spcBef>
              <a:spcAft>
                <a:spcPts val="0"/>
              </a:spcAft>
              <a:buSzPts val="800"/>
              <a:buFont typeface="Arial"/>
              <a:buChar char="•"/>
            </a:pPr>
            <a:r>
              <a:rPr lang="zh-CN" sz="1100">
                <a:solidFill>
                  <a:srgbClr val="F3F3F3"/>
                </a:solidFill>
                <a:latin typeface="Arial"/>
                <a:ea typeface="Arial"/>
                <a:cs typeface="Arial"/>
                <a:sym typeface="Arial"/>
              </a:rPr>
              <a:t>Subscription</a:t>
            </a:r>
            <a:endParaRPr sz="1100">
              <a:solidFill>
                <a:srgbClr val="F3F3F3"/>
              </a:solidFill>
              <a:latin typeface="Arial"/>
              <a:ea typeface="Arial"/>
              <a:cs typeface="Arial"/>
              <a:sym typeface="Arial"/>
            </a:endParaRPr>
          </a:p>
        </p:txBody>
      </p:sp>
      <p:sp>
        <p:nvSpPr>
          <p:cNvPr id="734" name="Google Shape;734;p59"/>
          <p:cNvSpPr txBox="1"/>
          <p:nvPr>
            <p:ph idx="2" type="subTitle"/>
          </p:nvPr>
        </p:nvSpPr>
        <p:spPr>
          <a:xfrm>
            <a:off x="5189150" y="2896625"/>
            <a:ext cx="2694600" cy="1112400"/>
          </a:xfrm>
          <a:prstGeom prst="rect">
            <a:avLst/>
          </a:prstGeom>
          <a:noFill/>
          <a:ln>
            <a:noFill/>
          </a:ln>
        </p:spPr>
        <p:txBody>
          <a:bodyPr anchorCtr="0" anchor="t" bIns="91425" lIns="91425" spcFirstLastPara="1" rIns="91425" wrap="square" tIns="91425">
            <a:noAutofit/>
          </a:bodyPr>
          <a:lstStyle/>
          <a:p>
            <a:pPr indent="-165100" lvl="0" marL="165100" rtl="0" algn="l">
              <a:lnSpc>
                <a:spcPct val="100000"/>
              </a:lnSpc>
              <a:spcBef>
                <a:spcPts val="1600"/>
              </a:spcBef>
              <a:spcAft>
                <a:spcPts val="0"/>
              </a:spcAft>
              <a:buSzPts val="800"/>
              <a:buFont typeface="Arial"/>
              <a:buChar char="•"/>
            </a:pPr>
            <a:r>
              <a:rPr lang="zh-CN" sz="1100">
                <a:solidFill>
                  <a:srgbClr val="F3F3F3"/>
                </a:solidFill>
                <a:latin typeface="Arial"/>
                <a:ea typeface="Arial"/>
                <a:cs typeface="Arial"/>
                <a:sym typeface="Arial"/>
              </a:rPr>
              <a:t>Emergence of IT, AI, and ML</a:t>
            </a:r>
            <a:endParaRPr sz="1100">
              <a:latin typeface="Arial"/>
              <a:ea typeface="Arial"/>
              <a:cs typeface="Arial"/>
              <a:sym typeface="Arial"/>
            </a:endParaRPr>
          </a:p>
          <a:p>
            <a:pPr indent="-165100" lvl="0" marL="165100" rtl="0" algn="l">
              <a:lnSpc>
                <a:spcPct val="100000"/>
              </a:lnSpc>
              <a:spcBef>
                <a:spcPts val="1600"/>
              </a:spcBef>
              <a:spcAft>
                <a:spcPts val="0"/>
              </a:spcAft>
              <a:buSzPts val="800"/>
              <a:buFont typeface="Arial"/>
              <a:buChar char="•"/>
            </a:pPr>
            <a:r>
              <a:rPr lang="zh-CN" sz="1100">
                <a:solidFill>
                  <a:srgbClr val="F3F3F3"/>
                </a:solidFill>
                <a:latin typeface="Arial"/>
                <a:ea typeface="Arial"/>
                <a:cs typeface="Arial"/>
                <a:sym typeface="Arial"/>
              </a:rPr>
              <a:t>New digital innovations</a:t>
            </a:r>
            <a:endParaRPr sz="1100">
              <a:latin typeface="Arial"/>
              <a:ea typeface="Arial"/>
              <a:cs typeface="Arial"/>
              <a:sym typeface="Arial"/>
            </a:endParaRPr>
          </a:p>
          <a:p>
            <a:pPr indent="-165100" lvl="0" marL="165100" rtl="0" algn="l">
              <a:lnSpc>
                <a:spcPct val="100000"/>
              </a:lnSpc>
              <a:spcBef>
                <a:spcPts val="1600"/>
              </a:spcBef>
              <a:spcAft>
                <a:spcPts val="0"/>
              </a:spcAft>
              <a:buSzPts val="800"/>
              <a:buFont typeface="Arial"/>
              <a:buChar char="•"/>
            </a:pPr>
            <a:r>
              <a:rPr lang="zh-CN" sz="1100">
                <a:solidFill>
                  <a:srgbClr val="F3F3F3"/>
                </a:solidFill>
                <a:latin typeface="Arial"/>
                <a:ea typeface="Arial"/>
                <a:cs typeface="Arial"/>
                <a:sym typeface="Arial"/>
              </a:rPr>
              <a:t>Mobile and social media channels</a:t>
            </a:r>
            <a:endParaRPr sz="1100">
              <a:solidFill>
                <a:srgbClr val="F3F3F3"/>
              </a:solidFill>
              <a:latin typeface="Arial"/>
              <a:ea typeface="Arial"/>
              <a:cs typeface="Arial"/>
              <a:sym typeface="Arial"/>
            </a:endParaRPr>
          </a:p>
        </p:txBody>
      </p:sp>
      <p:sp>
        <p:nvSpPr>
          <p:cNvPr id="735" name="Google Shape;735;p59"/>
          <p:cNvSpPr txBox="1"/>
          <p:nvPr>
            <p:ph idx="3" type="ctrTitle"/>
          </p:nvPr>
        </p:nvSpPr>
        <p:spPr>
          <a:xfrm>
            <a:off x="5355710" y="1887482"/>
            <a:ext cx="2887920" cy="94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zh-CN" sz="2100">
                <a:solidFill>
                  <a:srgbClr val="F3F3F3"/>
                </a:solidFill>
              </a:rPr>
              <a:t>Source of  Digital Disruption</a:t>
            </a:r>
            <a:endParaRPr sz="1100">
              <a:solidFill>
                <a:srgbClr val="F3F3F3"/>
              </a:solidFill>
            </a:endParaRPr>
          </a:p>
        </p:txBody>
      </p:sp>
      <p:grpSp>
        <p:nvGrpSpPr>
          <p:cNvPr id="736" name="Google Shape;736;p59"/>
          <p:cNvGrpSpPr/>
          <p:nvPr/>
        </p:nvGrpSpPr>
        <p:grpSpPr>
          <a:xfrm>
            <a:off x="-494780" y="735753"/>
            <a:ext cx="9925446" cy="3655062"/>
            <a:chOff x="259425" y="1569525"/>
            <a:chExt cx="7038325" cy="2591875"/>
          </a:xfrm>
        </p:grpSpPr>
        <p:sp>
          <p:nvSpPr>
            <p:cNvPr id="737" name="Google Shape;737;p59"/>
            <p:cNvSpPr/>
            <p:nvPr/>
          </p:nvSpPr>
          <p:spPr>
            <a:xfrm>
              <a:off x="259425" y="1569525"/>
              <a:ext cx="7038325" cy="2591875"/>
            </a:xfrm>
            <a:custGeom>
              <a:rect b="b" l="l" r="r" t="t"/>
              <a:pathLst>
                <a:path extrusionOk="0" fill="none" h="103675" w="281533">
                  <a:moveTo>
                    <a:pt x="281533" y="284"/>
                  </a:moveTo>
                  <a:lnTo>
                    <a:pt x="202438" y="0"/>
                  </a:lnTo>
                  <a:lnTo>
                    <a:pt x="75469" y="103675"/>
                  </a:lnTo>
                  <a:lnTo>
                    <a:pt x="1" y="103675"/>
                  </a:lnTo>
                </a:path>
              </a:pathLst>
            </a:custGeom>
            <a:noFill/>
            <a:ln cap="flat" cmpd="sng" w="10800">
              <a:solidFill>
                <a:srgbClr val="FFFAF0"/>
              </a:solidFill>
              <a:prstDash val="solid"/>
              <a:miter lim="113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F3F3F3"/>
                </a:solidFill>
                <a:latin typeface="Arial"/>
                <a:ea typeface="Arial"/>
                <a:cs typeface="Arial"/>
                <a:sym typeface="Arial"/>
              </a:endParaRPr>
            </a:p>
          </p:txBody>
        </p:sp>
        <p:sp>
          <p:nvSpPr>
            <p:cNvPr id="738" name="Google Shape;738;p59"/>
            <p:cNvSpPr/>
            <p:nvPr/>
          </p:nvSpPr>
          <p:spPr>
            <a:xfrm>
              <a:off x="2872537" y="3568962"/>
              <a:ext cx="547725" cy="288800"/>
            </a:xfrm>
            <a:custGeom>
              <a:rect b="b" l="l" r="r" t="t"/>
              <a:pathLst>
                <a:path extrusionOk="0" fill="none" h="11552" w="21909">
                  <a:moveTo>
                    <a:pt x="0" y="1"/>
                  </a:moveTo>
                  <a:lnTo>
                    <a:pt x="11551" y="11552"/>
                  </a:lnTo>
                  <a:lnTo>
                    <a:pt x="21908" y="11552"/>
                  </a:lnTo>
                </a:path>
              </a:pathLst>
            </a:custGeom>
            <a:noFill/>
            <a:ln cap="flat" cmpd="sng" w="10800">
              <a:solidFill>
                <a:srgbClr val="FFFAF0"/>
              </a:solidFill>
              <a:prstDash val="solid"/>
              <a:miter lim="113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F3F3F3"/>
                </a:solidFill>
                <a:latin typeface="Arial"/>
                <a:ea typeface="Arial"/>
                <a:cs typeface="Arial"/>
                <a:sym typeface="Arial"/>
              </a:endParaRPr>
            </a:p>
          </p:txBody>
        </p:sp>
        <p:sp>
          <p:nvSpPr>
            <p:cNvPr id="739" name="Google Shape;739;p59"/>
            <p:cNvSpPr/>
            <p:nvPr/>
          </p:nvSpPr>
          <p:spPr>
            <a:xfrm>
              <a:off x="4036225" y="1878750"/>
              <a:ext cx="547725" cy="288800"/>
            </a:xfrm>
            <a:custGeom>
              <a:rect b="b" l="l" r="r" t="t"/>
              <a:pathLst>
                <a:path extrusionOk="0" fill="none" h="11552" w="21909">
                  <a:moveTo>
                    <a:pt x="21909" y="11552"/>
                  </a:moveTo>
                  <a:lnTo>
                    <a:pt x="10358" y="1"/>
                  </a:lnTo>
                  <a:lnTo>
                    <a:pt x="1" y="1"/>
                  </a:lnTo>
                </a:path>
              </a:pathLst>
            </a:custGeom>
            <a:noFill/>
            <a:ln cap="flat" cmpd="sng" w="10800">
              <a:solidFill>
                <a:srgbClr val="FFFAF0"/>
              </a:solidFill>
              <a:prstDash val="solid"/>
              <a:miter lim="113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F3F3F3"/>
                </a:solidFill>
                <a:latin typeface="Arial"/>
                <a:ea typeface="Arial"/>
                <a:cs typeface="Arial"/>
                <a:sym typeface="Arial"/>
              </a:endParaRPr>
            </a:p>
          </p:txBody>
        </p:sp>
        <p:sp>
          <p:nvSpPr>
            <p:cNvPr id="740" name="Google Shape;740;p59"/>
            <p:cNvSpPr/>
            <p:nvPr/>
          </p:nvSpPr>
          <p:spPr>
            <a:xfrm>
              <a:off x="3416837" y="3826785"/>
              <a:ext cx="60275" cy="60575"/>
            </a:xfrm>
            <a:custGeom>
              <a:rect b="b" l="l" r="r" t="t"/>
              <a:pathLst>
                <a:path extrusionOk="0" fill="none" h="2423" w="2411">
                  <a:moveTo>
                    <a:pt x="0" y="1"/>
                  </a:moveTo>
                  <a:lnTo>
                    <a:pt x="2410" y="1"/>
                  </a:lnTo>
                  <a:lnTo>
                    <a:pt x="2410" y="2423"/>
                  </a:lnTo>
                  <a:lnTo>
                    <a:pt x="0" y="2423"/>
                  </a:lnTo>
                  <a:close/>
                </a:path>
              </a:pathLst>
            </a:custGeom>
            <a:noFill/>
            <a:ln cap="flat" cmpd="sng" w="10800">
              <a:solidFill>
                <a:srgbClr val="FFFAF0"/>
              </a:solidFill>
              <a:prstDash val="solid"/>
              <a:miter lim="113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F3F3F3"/>
                </a:solidFill>
                <a:latin typeface="Arial"/>
                <a:ea typeface="Arial"/>
                <a:cs typeface="Arial"/>
                <a:sym typeface="Arial"/>
              </a:endParaRPr>
            </a:p>
          </p:txBody>
        </p:sp>
        <p:sp>
          <p:nvSpPr>
            <p:cNvPr id="741" name="Google Shape;741;p59"/>
            <p:cNvSpPr/>
            <p:nvPr/>
          </p:nvSpPr>
          <p:spPr>
            <a:xfrm>
              <a:off x="3979904" y="1847821"/>
              <a:ext cx="60275" cy="60575"/>
            </a:xfrm>
            <a:custGeom>
              <a:rect b="b" l="l" r="r" t="t"/>
              <a:pathLst>
                <a:path extrusionOk="0" fill="none" h="2423" w="2411">
                  <a:moveTo>
                    <a:pt x="0" y="1"/>
                  </a:moveTo>
                  <a:lnTo>
                    <a:pt x="2410" y="1"/>
                  </a:lnTo>
                  <a:lnTo>
                    <a:pt x="2410" y="2423"/>
                  </a:lnTo>
                  <a:lnTo>
                    <a:pt x="0" y="2423"/>
                  </a:lnTo>
                  <a:close/>
                </a:path>
              </a:pathLst>
            </a:custGeom>
            <a:noFill/>
            <a:ln cap="flat" cmpd="sng" w="10800">
              <a:solidFill>
                <a:srgbClr val="FFFAF0"/>
              </a:solidFill>
              <a:prstDash val="solid"/>
              <a:miter lim="113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F3F3F3"/>
                </a:solidFill>
                <a:latin typeface="Arial"/>
                <a:ea typeface="Arial"/>
                <a:cs typeface="Arial"/>
                <a:sym typeface="Arial"/>
              </a:endParaRPr>
            </a:p>
          </p:txBody>
        </p:sp>
      </p:grpSp>
      <p:sp>
        <p:nvSpPr>
          <p:cNvPr id="742" name="Google Shape;742;p5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743" name="Google Shape;743;p59"/>
          <p:cNvGrpSpPr/>
          <p:nvPr/>
        </p:nvGrpSpPr>
        <p:grpSpPr>
          <a:xfrm>
            <a:off x="4024574" y="905657"/>
            <a:ext cx="354124" cy="419704"/>
            <a:chOff x="1598350" y="238125"/>
            <a:chExt cx="4404525" cy="5220200"/>
          </a:xfrm>
        </p:grpSpPr>
        <p:sp>
          <p:nvSpPr>
            <p:cNvPr id="744" name="Google Shape;744;p59"/>
            <p:cNvSpPr/>
            <p:nvPr/>
          </p:nvSpPr>
          <p:spPr>
            <a:xfrm>
              <a:off x="1598350" y="238125"/>
              <a:ext cx="4404525" cy="5220200"/>
            </a:xfrm>
            <a:custGeom>
              <a:rect b="b" l="l" r="r" t="t"/>
              <a:pathLst>
                <a:path extrusionOk="0" h="208808" w="176181">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5" name="Google Shape;745;p59"/>
            <p:cNvSpPr/>
            <p:nvPr/>
          </p:nvSpPr>
          <p:spPr>
            <a:xfrm>
              <a:off x="2413850" y="2033025"/>
              <a:ext cx="979450" cy="978625"/>
            </a:xfrm>
            <a:custGeom>
              <a:rect b="b" l="l" r="r" t="t"/>
              <a:pathLst>
                <a:path extrusionOk="0" h="39145" w="39178">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6" name="Google Shape;746;p59"/>
            <p:cNvSpPr/>
            <p:nvPr/>
          </p:nvSpPr>
          <p:spPr>
            <a:xfrm>
              <a:off x="4208775" y="2033025"/>
              <a:ext cx="978600" cy="978625"/>
            </a:xfrm>
            <a:custGeom>
              <a:rect b="b" l="l" r="r" t="t"/>
              <a:pathLst>
                <a:path extrusionOk="0" h="39145" w="39144">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747" name="Google Shape;747;p59"/>
          <p:cNvGrpSpPr/>
          <p:nvPr/>
        </p:nvGrpSpPr>
        <p:grpSpPr>
          <a:xfrm>
            <a:off x="4378703" y="3751163"/>
            <a:ext cx="439979" cy="439979"/>
            <a:chOff x="1190625" y="238125"/>
            <a:chExt cx="5219200" cy="5219200"/>
          </a:xfrm>
        </p:grpSpPr>
        <p:sp>
          <p:nvSpPr>
            <p:cNvPr id="748" name="Google Shape;748;p59"/>
            <p:cNvSpPr/>
            <p:nvPr/>
          </p:nvSpPr>
          <p:spPr>
            <a:xfrm>
              <a:off x="1190625" y="238125"/>
              <a:ext cx="4486050" cy="5219200"/>
            </a:xfrm>
            <a:custGeom>
              <a:rect b="b" l="l" r="r" t="t"/>
              <a:pathLst>
                <a:path extrusionOk="0" h="208768" w="179442">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9" name="Google Shape;749;p59"/>
            <p:cNvSpPr/>
            <p:nvPr/>
          </p:nvSpPr>
          <p:spPr>
            <a:xfrm>
              <a:off x="3637100" y="1053600"/>
              <a:ext cx="570875" cy="570875"/>
            </a:xfrm>
            <a:custGeom>
              <a:rect b="b" l="l" r="r" t="t"/>
              <a:pathLst>
                <a:path extrusionOk="0" h="22835" w="22835">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0" name="Google Shape;750;p59"/>
            <p:cNvSpPr/>
            <p:nvPr/>
          </p:nvSpPr>
          <p:spPr>
            <a:xfrm>
              <a:off x="4452600" y="2603050"/>
              <a:ext cx="489325" cy="489325"/>
            </a:xfrm>
            <a:custGeom>
              <a:rect b="b" l="l" r="r" t="t"/>
              <a:pathLst>
                <a:path extrusionOk="0" h="19573" w="19573">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1" name="Google Shape;751;p59"/>
            <p:cNvSpPr/>
            <p:nvPr/>
          </p:nvSpPr>
          <p:spPr>
            <a:xfrm>
              <a:off x="5186550" y="2603050"/>
              <a:ext cx="489325" cy="489325"/>
            </a:xfrm>
            <a:custGeom>
              <a:rect b="b" l="l" r="r" t="t"/>
              <a:pathLst>
                <a:path extrusionOk="0" h="19573" w="19573">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2" name="Google Shape;752;p59"/>
            <p:cNvSpPr/>
            <p:nvPr/>
          </p:nvSpPr>
          <p:spPr>
            <a:xfrm>
              <a:off x="5920500" y="2603050"/>
              <a:ext cx="489325" cy="489325"/>
            </a:xfrm>
            <a:custGeom>
              <a:rect b="b" l="l" r="r" t="t"/>
              <a:pathLst>
                <a:path extrusionOk="0" h="19573" w="19573">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753" name="Google Shape;753;p59"/>
          <p:cNvPicPr preferRelativeResize="0"/>
          <p:nvPr/>
        </p:nvPicPr>
        <p:blipFill>
          <a:blip r:embed="rId4">
            <a:alphaModFix/>
          </a:blip>
          <a:stretch>
            <a:fillRect/>
          </a:stretch>
        </p:blipFill>
        <p:spPr>
          <a:xfrm>
            <a:off x="7705925" y="4652225"/>
            <a:ext cx="1329575" cy="330175"/>
          </a:xfrm>
          <a:prstGeom prst="rect">
            <a:avLst/>
          </a:prstGeom>
          <a:noFill/>
          <a:ln>
            <a:noFill/>
          </a:ln>
        </p:spPr>
      </p:pic>
      <p:pic>
        <p:nvPicPr>
          <p:cNvPr id="754" name="Google Shape;754;p59"/>
          <p:cNvPicPr preferRelativeResize="0"/>
          <p:nvPr/>
        </p:nvPicPr>
        <p:blipFill>
          <a:blip r:embed="rId5">
            <a:alphaModFix/>
          </a:blip>
          <a:stretch>
            <a:fillRect/>
          </a:stretch>
        </p:blipFill>
        <p:spPr>
          <a:xfrm>
            <a:off x="8525075" y="84000"/>
            <a:ext cx="510425" cy="45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8" name="Shape 758"/>
        <p:cNvGrpSpPr/>
        <p:nvPr/>
      </p:nvGrpSpPr>
      <p:grpSpPr>
        <a:xfrm>
          <a:off x="0" y="0"/>
          <a:ext cx="0" cy="0"/>
          <a:chOff x="0" y="0"/>
          <a:chExt cx="0" cy="0"/>
        </a:xfrm>
      </p:grpSpPr>
      <p:sp>
        <p:nvSpPr>
          <p:cNvPr id="759" name="Google Shape;759;p60"/>
          <p:cNvSpPr txBox="1"/>
          <p:nvPr>
            <p:ph type="ctrTitle"/>
          </p:nvPr>
        </p:nvSpPr>
        <p:spPr>
          <a:xfrm>
            <a:off x="2296450" y="255575"/>
            <a:ext cx="4380600" cy="571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2400"/>
              <a:buFont typeface="Arial"/>
              <a:buNone/>
            </a:pPr>
            <a:r>
              <a:rPr lang="zh-CN"/>
              <a:t>Changed Value Proposition </a:t>
            </a:r>
            <a:endParaRPr>
              <a:solidFill>
                <a:srgbClr val="F3F3F3"/>
              </a:solidFill>
            </a:endParaRPr>
          </a:p>
        </p:txBody>
      </p:sp>
      <p:pic>
        <p:nvPicPr>
          <p:cNvPr id="760" name="Google Shape;760;p60"/>
          <p:cNvPicPr preferRelativeResize="0"/>
          <p:nvPr/>
        </p:nvPicPr>
        <p:blipFill rotWithShape="1">
          <a:blip r:embed="rId4">
            <a:alphaModFix/>
          </a:blip>
          <a:srcRect b="2555" l="5927" r="2177" t="2783"/>
          <a:stretch/>
        </p:blipFill>
        <p:spPr>
          <a:xfrm>
            <a:off x="2981325" y="1045675"/>
            <a:ext cx="3324224" cy="3420649"/>
          </a:xfrm>
          <a:prstGeom prst="rect">
            <a:avLst/>
          </a:prstGeom>
          <a:noFill/>
          <a:ln>
            <a:noFill/>
          </a:ln>
        </p:spPr>
      </p:pic>
      <p:sp>
        <p:nvSpPr>
          <p:cNvPr id="761" name="Google Shape;761;p60"/>
          <p:cNvSpPr txBox="1"/>
          <p:nvPr>
            <p:ph idx="7" type="ctrTitle"/>
          </p:nvPr>
        </p:nvSpPr>
        <p:spPr>
          <a:xfrm>
            <a:off x="504925" y="1367607"/>
            <a:ext cx="1881300" cy="644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rgbClr val="000000"/>
              </a:buClr>
              <a:buSzPts val="1800"/>
              <a:buFont typeface="Arial"/>
              <a:buNone/>
            </a:pPr>
            <a:r>
              <a:rPr lang="zh-CN" sz="2000">
                <a:solidFill>
                  <a:srgbClr val="F3F3F3"/>
                </a:solidFill>
                <a:latin typeface="Teko"/>
                <a:ea typeface="Teko"/>
                <a:cs typeface="Teko"/>
                <a:sym typeface="Teko"/>
              </a:rPr>
              <a:t>Accessibility</a:t>
            </a:r>
            <a:endParaRPr sz="2000">
              <a:solidFill>
                <a:srgbClr val="F3F3F3"/>
              </a:solidFill>
              <a:latin typeface="Teko"/>
              <a:ea typeface="Teko"/>
              <a:cs typeface="Teko"/>
              <a:sym typeface="Teko"/>
            </a:endParaRPr>
          </a:p>
        </p:txBody>
      </p:sp>
      <p:sp>
        <p:nvSpPr>
          <p:cNvPr id="762" name="Google Shape;762;p60"/>
          <p:cNvSpPr txBox="1"/>
          <p:nvPr>
            <p:ph idx="8" type="subTitle"/>
          </p:nvPr>
        </p:nvSpPr>
        <p:spPr>
          <a:xfrm>
            <a:off x="394550" y="1934000"/>
            <a:ext cx="2133000" cy="111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zh-CN" sz="1200">
                <a:solidFill>
                  <a:srgbClr val="FFFFFF"/>
                </a:solidFill>
                <a:latin typeface="Open Sans"/>
                <a:ea typeface="Open Sans"/>
                <a:cs typeface="Open Sans"/>
                <a:sym typeface="Open Sans"/>
              </a:rPr>
              <a:t>-</a:t>
            </a:r>
            <a:r>
              <a:rPr lang="zh-CN" sz="1200">
                <a:latin typeface="Open Sans"/>
                <a:ea typeface="Open Sans"/>
                <a:cs typeface="Open Sans"/>
                <a:sym typeface="Open Sans"/>
              </a:rPr>
              <a:t>available on various operating systems</a:t>
            </a:r>
            <a:endParaRPr sz="1200">
              <a:latin typeface="Open Sans"/>
              <a:ea typeface="Open Sans"/>
              <a:cs typeface="Open Sans"/>
              <a:sym typeface="Open Sans"/>
            </a:endParaRPr>
          </a:p>
          <a:p>
            <a:pPr indent="0" lvl="0" marL="0" rtl="0" algn="l">
              <a:spcBef>
                <a:spcPts val="0"/>
              </a:spcBef>
              <a:spcAft>
                <a:spcPts val="0"/>
              </a:spcAft>
              <a:buSzPts val="1000"/>
              <a:buNone/>
            </a:pPr>
            <a:r>
              <a:rPr lang="zh-CN" sz="1200">
                <a:latin typeface="Open Sans"/>
                <a:ea typeface="Open Sans"/>
                <a:cs typeface="Open Sans"/>
                <a:sym typeface="Open Sans"/>
              </a:rPr>
              <a:t>eg. MacOS, Linux...</a:t>
            </a:r>
            <a:endParaRPr sz="1300">
              <a:solidFill>
                <a:srgbClr val="FFFFFF"/>
              </a:solidFill>
              <a:latin typeface="Open Sans"/>
              <a:ea typeface="Open Sans"/>
              <a:cs typeface="Open Sans"/>
              <a:sym typeface="Open Sans"/>
            </a:endParaRPr>
          </a:p>
        </p:txBody>
      </p:sp>
      <p:sp>
        <p:nvSpPr>
          <p:cNvPr id="763" name="Google Shape;763;p60"/>
          <p:cNvSpPr txBox="1"/>
          <p:nvPr>
            <p:ph idx="1" type="subTitle"/>
          </p:nvPr>
        </p:nvSpPr>
        <p:spPr>
          <a:xfrm>
            <a:off x="504925" y="3795900"/>
            <a:ext cx="1881300" cy="57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CN" sz="1200">
                <a:solidFill>
                  <a:srgbClr val="FFFFFF"/>
                </a:solidFill>
                <a:latin typeface="Open Sans"/>
                <a:ea typeface="Open Sans"/>
                <a:cs typeface="Open Sans"/>
                <a:sym typeface="Open Sans"/>
              </a:rPr>
              <a:t>allow players to communicate</a:t>
            </a:r>
            <a:endParaRPr sz="12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CN" sz="1200">
                <a:solidFill>
                  <a:srgbClr val="FFFFFF"/>
                </a:solidFill>
                <a:latin typeface="Open Sans"/>
                <a:ea typeface="Open Sans"/>
                <a:cs typeface="Open Sans"/>
                <a:sym typeface="Open Sans"/>
              </a:rPr>
              <a:t>eg. PUBG</a:t>
            </a:r>
            <a:endParaRPr sz="1200">
              <a:solidFill>
                <a:srgbClr val="FFFFFF"/>
              </a:solidFill>
              <a:latin typeface="Open Sans"/>
              <a:ea typeface="Open Sans"/>
              <a:cs typeface="Open Sans"/>
              <a:sym typeface="Open Sans"/>
            </a:endParaRPr>
          </a:p>
        </p:txBody>
      </p:sp>
      <p:sp>
        <p:nvSpPr>
          <p:cNvPr id="764" name="Google Shape;764;p60"/>
          <p:cNvSpPr txBox="1"/>
          <p:nvPr>
            <p:ph idx="6" type="subTitle"/>
          </p:nvPr>
        </p:nvSpPr>
        <p:spPr>
          <a:xfrm>
            <a:off x="6368150" y="3369125"/>
            <a:ext cx="2296200" cy="11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zh-CN" sz="1200">
                <a:solidFill>
                  <a:srgbClr val="FFFFFF"/>
                </a:solidFill>
                <a:latin typeface="Open Sans"/>
                <a:ea typeface="Open Sans"/>
                <a:cs typeface="Open Sans"/>
                <a:sym typeface="Open Sans"/>
              </a:rPr>
              <a:t>-World's largest omnichannel video game retailer</a:t>
            </a:r>
            <a:endParaRPr sz="12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zh-CN" sz="1200">
                <a:solidFill>
                  <a:srgbClr val="FFFFFF"/>
                </a:solidFill>
                <a:latin typeface="Open Sans"/>
                <a:ea typeface="Open Sans"/>
                <a:cs typeface="Open Sans"/>
                <a:sym typeface="Open Sans"/>
              </a:rPr>
              <a:t>-Game Informer</a:t>
            </a:r>
            <a:endParaRPr sz="1200">
              <a:solidFill>
                <a:srgbClr val="FFFFFF"/>
              </a:solidFill>
              <a:latin typeface="Open Sans"/>
              <a:ea typeface="Open Sans"/>
              <a:cs typeface="Open Sans"/>
              <a:sym typeface="Open Sans"/>
            </a:endParaRPr>
          </a:p>
        </p:txBody>
      </p:sp>
      <p:sp>
        <p:nvSpPr>
          <p:cNvPr id="765" name="Google Shape;765;p60"/>
          <p:cNvSpPr txBox="1"/>
          <p:nvPr>
            <p:ph idx="3" type="ctrTitle"/>
          </p:nvPr>
        </p:nvSpPr>
        <p:spPr>
          <a:xfrm>
            <a:off x="6531363" y="923712"/>
            <a:ext cx="18813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zh-CN" sz="2000">
                <a:solidFill>
                  <a:srgbClr val="F3F3F3"/>
                </a:solidFill>
                <a:latin typeface="Teko"/>
                <a:ea typeface="Teko"/>
                <a:cs typeface="Teko"/>
                <a:sym typeface="Teko"/>
              </a:rPr>
              <a:t>Affordability</a:t>
            </a:r>
            <a:endParaRPr sz="2000">
              <a:solidFill>
                <a:srgbClr val="F3F3F3"/>
              </a:solidFill>
              <a:latin typeface="Teko"/>
              <a:ea typeface="Teko"/>
              <a:cs typeface="Teko"/>
              <a:sym typeface="Teko"/>
            </a:endParaRPr>
          </a:p>
          <a:p>
            <a:pPr indent="0" lvl="0" marL="0" rtl="0" algn="l">
              <a:spcBef>
                <a:spcPts val="0"/>
              </a:spcBef>
              <a:spcAft>
                <a:spcPts val="0"/>
              </a:spcAft>
              <a:buSzPts val="1000"/>
              <a:buNone/>
            </a:pPr>
            <a:r>
              <a:rPr lang="zh-CN" sz="1200">
                <a:solidFill>
                  <a:srgbClr val="FFFFFF"/>
                </a:solidFill>
                <a:latin typeface="Open Sans"/>
                <a:ea typeface="Open Sans"/>
                <a:cs typeface="Open Sans"/>
                <a:sym typeface="Open Sans"/>
              </a:rPr>
              <a:t>- free for new users</a:t>
            </a:r>
            <a:endParaRPr sz="1200">
              <a:solidFill>
                <a:srgbClr val="FFFFFF"/>
              </a:solidFill>
              <a:latin typeface="Open Sans"/>
              <a:ea typeface="Open Sans"/>
              <a:cs typeface="Open Sans"/>
              <a:sym typeface="Open Sans"/>
            </a:endParaRPr>
          </a:p>
          <a:p>
            <a:pPr indent="0" lvl="0" marL="0" rtl="0" algn="l">
              <a:spcBef>
                <a:spcPts val="0"/>
              </a:spcBef>
              <a:spcAft>
                <a:spcPts val="0"/>
              </a:spcAft>
              <a:buClr>
                <a:schemeClr val="dk1"/>
              </a:buClr>
              <a:buSzPts val="1000"/>
              <a:buFont typeface="Arial"/>
              <a:buNone/>
            </a:pPr>
            <a:r>
              <a:rPr lang="zh-CN" sz="1200">
                <a:solidFill>
                  <a:srgbClr val="FFFFFF"/>
                </a:solidFill>
                <a:latin typeface="Open Sans"/>
                <a:ea typeface="Open Sans"/>
                <a:cs typeface="Open Sans"/>
                <a:sym typeface="Open Sans"/>
              </a:rPr>
              <a:t>- subscription fee</a:t>
            </a:r>
            <a:endParaRPr sz="1200">
              <a:solidFill>
                <a:srgbClr val="FFFFFF"/>
              </a:solidFill>
              <a:latin typeface="Open Sans"/>
              <a:ea typeface="Open Sans"/>
              <a:cs typeface="Open Sans"/>
              <a:sym typeface="Open Sans"/>
            </a:endParaRPr>
          </a:p>
        </p:txBody>
      </p:sp>
      <p:sp>
        <p:nvSpPr>
          <p:cNvPr id="766" name="Google Shape;766;p60"/>
          <p:cNvSpPr txBox="1"/>
          <p:nvPr>
            <p:ph idx="5" type="ctrTitle"/>
          </p:nvPr>
        </p:nvSpPr>
        <p:spPr>
          <a:xfrm>
            <a:off x="6531350" y="2788462"/>
            <a:ext cx="18813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zh-CN" sz="2000">
                <a:solidFill>
                  <a:srgbClr val="F3F3F3"/>
                </a:solidFill>
                <a:latin typeface="Teko"/>
                <a:ea typeface="Teko"/>
                <a:cs typeface="Teko"/>
                <a:sym typeface="Teko"/>
              </a:rPr>
              <a:t>Brand Reputation</a:t>
            </a:r>
            <a:endParaRPr sz="2000">
              <a:solidFill>
                <a:srgbClr val="F3F3F3"/>
              </a:solidFill>
              <a:latin typeface="Teko"/>
              <a:ea typeface="Teko"/>
              <a:cs typeface="Teko"/>
              <a:sym typeface="Teko"/>
            </a:endParaRPr>
          </a:p>
        </p:txBody>
      </p:sp>
      <p:sp>
        <p:nvSpPr>
          <p:cNvPr id="767" name="Google Shape;767;p60"/>
          <p:cNvSpPr txBox="1"/>
          <p:nvPr>
            <p:ph idx="2" type="ctrTitle"/>
          </p:nvPr>
        </p:nvSpPr>
        <p:spPr>
          <a:xfrm>
            <a:off x="504913" y="3206550"/>
            <a:ext cx="1881300" cy="644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zh-CN" sz="2000">
                <a:solidFill>
                  <a:srgbClr val="F3F3F3"/>
                </a:solidFill>
                <a:latin typeface="Teko"/>
                <a:ea typeface="Teko"/>
                <a:cs typeface="Teko"/>
                <a:sym typeface="Teko"/>
              </a:rPr>
              <a:t>Networking</a:t>
            </a:r>
            <a:endParaRPr sz="2000">
              <a:solidFill>
                <a:srgbClr val="F3F3F3"/>
              </a:solidFill>
              <a:latin typeface="Teko"/>
              <a:ea typeface="Teko"/>
              <a:cs typeface="Teko"/>
              <a:sym typeface="Teko"/>
            </a:endParaRPr>
          </a:p>
        </p:txBody>
      </p:sp>
      <p:sp>
        <p:nvSpPr>
          <p:cNvPr id="768" name="Google Shape;768;p60"/>
          <p:cNvSpPr/>
          <p:nvPr/>
        </p:nvSpPr>
        <p:spPr>
          <a:xfrm>
            <a:off x="4510200" y="37253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0"/>
          <p:cNvSpPr/>
          <p:nvPr/>
        </p:nvSpPr>
        <p:spPr>
          <a:xfrm>
            <a:off x="5550600" y="2690300"/>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0"/>
          <p:cNvSpPr/>
          <p:nvPr/>
        </p:nvSpPr>
        <p:spPr>
          <a:xfrm>
            <a:off x="4510200" y="16557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1" name="Google Shape;771;p60"/>
          <p:cNvCxnSpPr>
            <a:stCxn id="770" idx="3"/>
          </p:cNvCxnSpPr>
          <p:nvPr/>
        </p:nvCxnSpPr>
        <p:spPr>
          <a:xfrm flipH="1" rot="10800000">
            <a:off x="4633800" y="1369825"/>
            <a:ext cx="1878300" cy="347700"/>
          </a:xfrm>
          <a:prstGeom prst="bentConnector3">
            <a:avLst>
              <a:gd fmla="val 50000" name="adj1"/>
            </a:avLst>
          </a:prstGeom>
          <a:noFill/>
          <a:ln cap="flat" cmpd="sng" w="9525">
            <a:solidFill>
              <a:schemeClr val="lt2"/>
            </a:solidFill>
            <a:prstDash val="lgDash"/>
            <a:round/>
            <a:headEnd len="sm" w="sm" type="none"/>
            <a:tailEnd len="sm" w="sm" type="none"/>
          </a:ln>
        </p:spPr>
      </p:cxnSp>
      <p:cxnSp>
        <p:nvCxnSpPr>
          <p:cNvPr id="772" name="Google Shape;772;p60"/>
          <p:cNvCxnSpPr>
            <a:stCxn id="769" idx="3"/>
          </p:cNvCxnSpPr>
          <p:nvPr/>
        </p:nvCxnSpPr>
        <p:spPr>
          <a:xfrm>
            <a:off x="5674200" y="2752100"/>
            <a:ext cx="864900" cy="466800"/>
          </a:xfrm>
          <a:prstGeom prst="bentConnector3">
            <a:avLst>
              <a:gd fmla="val 50000" name="adj1"/>
            </a:avLst>
          </a:prstGeom>
          <a:noFill/>
          <a:ln cap="flat" cmpd="sng" w="9525">
            <a:solidFill>
              <a:schemeClr val="lt2"/>
            </a:solidFill>
            <a:prstDash val="lgDash"/>
            <a:round/>
            <a:headEnd len="sm" w="sm" type="none"/>
            <a:tailEnd len="sm" w="sm" type="none"/>
          </a:ln>
        </p:spPr>
      </p:cxnSp>
      <p:cxnSp>
        <p:nvCxnSpPr>
          <p:cNvPr id="773" name="Google Shape;773;p60"/>
          <p:cNvCxnSpPr/>
          <p:nvPr/>
        </p:nvCxnSpPr>
        <p:spPr>
          <a:xfrm rot="10800000">
            <a:off x="2382300" y="1828875"/>
            <a:ext cx="1119900" cy="869700"/>
          </a:xfrm>
          <a:prstGeom prst="bentConnector3">
            <a:avLst>
              <a:gd fmla="val 50000" name="adj1"/>
            </a:avLst>
          </a:prstGeom>
          <a:noFill/>
          <a:ln cap="flat" cmpd="sng" w="9525">
            <a:solidFill>
              <a:schemeClr val="lt2"/>
            </a:solidFill>
            <a:prstDash val="lgDash"/>
            <a:round/>
            <a:headEnd len="sm" w="sm" type="none"/>
            <a:tailEnd len="sm" w="sm" type="none"/>
          </a:ln>
        </p:spPr>
      </p:cxnSp>
      <p:cxnSp>
        <p:nvCxnSpPr>
          <p:cNvPr id="774" name="Google Shape;774;p60"/>
          <p:cNvCxnSpPr>
            <a:stCxn id="768" idx="1"/>
          </p:cNvCxnSpPr>
          <p:nvPr/>
        </p:nvCxnSpPr>
        <p:spPr>
          <a:xfrm rot="10800000">
            <a:off x="2377200" y="3641625"/>
            <a:ext cx="2133000" cy="145500"/>
          </a:xfrm>
          <a:prstGeom prst="bentConnector3">
            <a:avLst>
              <a:gd fmla="val 50000" name="adj1"/>
            </a:avLst>
          </a:prstGeom>
          <a:noFill/>
          <a:ln cap="flat" cmpd="sng" w="9525">
            <a:solidFill>
              <a:schemeClr val="lt2"/>
            </a:solidFill>
            <a:prstDash val="lgDash"/>
            <a:round/>
            <a:headEnd len="sm" w="sm" type="none"/>
            <a:tailEnd len="sm" w="sm" type="none"/>
          </a:ln>
        </p:spPr>
      </p:cxnSp>
      <p:grpSp>
        <p:nvGrpSpPr>
          <p:cNvPr id="775" name="Google Shape;775;p60"/>
          <p:cNvGrpSpPr/>
          <p:nvPr/>
        </p:nvGrpSpPr>
        <p:grpSpPr>
          <a:xfrm>
            <a:off x="4386421" y="2608276"/>
            <a:ext cx="377870" cy="288096"/>
            <a:chOff x="1190625" y="858100"/>
            <a:chExt cx="5219200" cy="3979225"/>
          </a:xfrm>
        </p:grpSpPr>
        <p:sp>
          <p:nvSpPr>
            <p:cNvPr id="776" name="Google Shape;776;p60"/>
            <p:cNvSpPr/>
            <p:nvPr/>
          </p:nvSpPr>
          <p:spPr>
            <a:xfrm>
              <a:off x="1190625" y="1346375"/>
              <a:ext cx="309900" cy="300125"/>
            </a:xfrm>
            <a:custGeom>
              <a:rect b="b" l="l" r="r" t="t"/>
              <a:pathLst>
                <a:path extrusionOk="0" h="12005" w="12396">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0"/>
            <p:cNvSpPr/>
            <p:nvPr/>
          </p:nvSpPr>
          <p:spPr>
            <a:xfrm>
              <a:off x="6099900" y="1346375"/>
              <a:ext cx="309925" cy="300125"/>
            </a:xfrm>
            <a:custGeom>
              <a:rect b="b" l="l" r="r" t="t"/>
              <a:pathLst>
                <a:path extrusionOk="0" h="12005" w="12397">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0"/>
            <p:cNvSpPr/>
            <p:nvPr/>
          </p:nvSpPr>
          <p:spPr>
            <a:xfrm>
              <a:off x="1190625" y="4048925"/>
              <a:ext cx="309900" cy="300125"/>
            </a:xfrm>
            <a:custGeom>
              <a:rect b="b" l="l" r="r" t="t"/>
              <a:pathLst>
                <a:path extrusionOk="0" h="12005" w="12396">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0"/>
            <p:cNvSpPr/>
            <p:nvPr/>
          </p:nvSpPr>
          <p:spPr>
            <a:xfrm>
              <a:off x="6099900" y="4048925"/>
              <a:ext cx="309925" cy="300125"/>
            </a:xfrm>
            <a:custGeom>
              <a:rect b="b" l="l" r="r" t="t"/>
              <a:pathLst>
                <a:path extrusionOk="0" h="12005" w="12397">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0"/>
            <p:cNvSpPr/>
            <p:nvPr/>
          </p:nvSpPr>
          <p:spPr>
            <a:xfrm>
              <a:off x="3612650" y="858100"/>
              <a:ext cx="375150" cy="257500"/>
            </a:xfrm>
            <a:custGeom>
              <a:rect b="b" l="l" r="r" t="t"/>
              <a:pathLst>
                <a:path extrusionOk="0" h="10300" w="15006">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0"/>
            <p:cNvSpPr/>
            <p:nvPr/>
          </p:nvSpPr>
          <p:spPr>
            <a:xfrm>
              <a:off x="3612650" y="4579400"/>
              <a:ext cx="375150" cy="257925"/>
            </a:xfrm>
            <a:custGeom>
              <a:rect b="b" l="l" r="r" t="t"/>
              <a:pathLst>
                <a:path extrusionOk="0" h="10317" w="15006">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0"/>
            <p:cNvSpPr/>
            <p:nvPr/>
          </p:nvSpPr>
          <p:spPr>
            <a:xfrm>
              <a:off x="3203250" y="2222225"/>
              <a:ext cx="1193925" cy="1250975"/>
            </a:xfrm>
            <a:custGeom>
              <a:rect b="b" l="l" r="r" t="t"/>
              <a:pathLst>
                <a:path extrusionOk="0" h="50039" w="47757">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0"/>
            <p:cNvSpPr/>
            <p:nvPr/>
          </p:nvSpPr>
          <p:spPr>
            <a:xfrm>
              <a:off x="1243625" y="1283575"/>
              <a:ext cx="5113175" cy="3129100"/>
            </a:xfrm>
            <a:custGeom>
              <a:rect b="b" l="l" r="r" t="t"/>
              <a:pathLst>
                <a:path extrusionOk="0" h="125164" w="204527">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0"/>
            <p:cNvSpPr/>
            <p:nvPr/>
          </p:nvSpPr>
          <p:spPr>
            <a:xfrm>
              <a:off x="4627125" y="2767775"/>
              <a:ext cx="307450" cy="685875"/>
            </a:xfrm>
            <a:custGeom>
              <a:rect b="b" l="l" r="r" t="t"/>
              <a:pathLst>
                <a:path extrusionOk="0" h="27435" w="12298">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0"/>
            <p:cNvSpPr/>
            <p:nvPr/>
          </p:nvSpPr>
          <p:spPr>
            <a:xfrm>
              <a:off x="4238125" y="1853850"/>
              <a:ext cx="565150" cy="541275"/>
            </a:xfrm>
            <a:custGeom>
              <a:rect b="b" l="l" r="r" t="t"/>
              <a:pathLst>
                <a:path extrusionOk="0" h="21651" w="22606">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0"/>
            <p:cNvSpPr/>
            <p:nvPr/>
          </p:nvSpPr>
          <p:spPr>
            <a:xfrm>
              <a:off x="2665850" y="2242850"/>
              <a:ext cx="306650" cy="683975"/>
            </a:xfrm>
            <a:custGeom>
              <a:rect b="b" l="l" r="r" t="t"/>
              <a:pathLst>
                <a:path extrusionOk="0" h="27359" w="12266">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0"/>
            <p:cNvSpPr/>
            <p:nvPr/>
          </p:nvSpPr>
          <p:spPr>
            <a:xfrm>
              <a:off x="2796325" y="3299700"/>
              <a:ext cx="564350" cy="541300"/>
            </a:xfrm>
            <a:custGeom>
              <a:rect b="b" l="l" r="r" t="t"/>
              <a:pathLst>
                <a:path extrusionOk="0" h="21652" w="22574">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0"/>
            <p:cNvSpPr/>
            <p:nvPr/>
          </p:nvSpPr>
          <p:spPr>
            <a:xfrm>
              <a:off x="3723550" y="3685450"/>
              <a:ext cx="694000" cy="296625"/>
            </a:xfrm>
            <a:custGeom>
              <a:rect b="b" l="l" r="r" t="t"/>
              <a:pathLst>
                <a:path extrusionOk="0" h="11865" w="2776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0"/>
            <p:cNvSpPr/>
            <p:nvPr/>
          </p:nvSpPr>
          <p:spPr>
            <a:xfrm>
              <a:off x="3182050" y="1713350"/>
              <a:ext cx="694025" cy="297675"/>
            </a:xfrm>
            <a:custGeom>
              <a:rect b="b" l="l" r="r" t="t"/>
              <a:pathLst>
                <a:path extrusionOk="0" h="11907" w="27761">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0" name="Google Shape;790;p60"/>
          <p:cNvSpPr/>
          <p:nvPr/>
        </p:nvSpPr>
        <p:spPr>
          <a:xfrm>
            <a:off x="3440275" y="2632825"/>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1" name="Google Shape;791;p60"/>
          <p:cNvPicPr preferRelativeResize="0"/>
          <p:nvPr/>
        </p:nvPicPr>
        <p:blipFill>
          <a:blip r:embed="rId5">
            <a:alphaModFix/>
          </a:blip>
          <a:stretch>
            <a:fillRect/>
          </a:stretch>
        </p:blipFill>
        <p:spPr>
          <a:xfrm>
            <a:off x="7705925" y="4652225"/>
            <a:ext cx="1329575" cy="330175"/>
          </a:xfrm>
          <a:prstGeom prst="rect">
            <a:avLst/>
          </a:prstGeom>
          <a:noFill/>
          <a:ln>
            <a:noFill/>
          </a:ln>
        </p:spPr>
      </p:pic>
      <p:pic>
        <p:nvPicPr>
          <p:cNvPr id="792" name="Google Shape;792;p60"/>
          <p:cNvPicPr preferRelativeResize="0"/>
          <p:nvPr/>
        </p:nvPicPr>
        <p:blipFill>
          <a:blip r:embed="rId6">
            <a:alphaModFix/>
          </a:blip>
          <a:stretch>
            <a:fillRect/>
          </a:stretch>
        </p:blipFill>
        <p:spPr>
          <a:xfrm>
            <a:off x="8525075" y="84000"/>
            <a:ext cx="510425" cy="455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61"/>
          <p:cNvPicPr preferRelativeResize="0"/>
          <p:nvPr/>
        </p:nvPicPr>
        <p:blipFill rotWithShape="1">
          <a:blip r:embed="rId3">
            <a:alphaModFix amt="88000"/>
          </a:blip>
          <a:srcRect b="0" l="0" r="0" t="0"/>
          <a:stretch/>
        </p:blipFill>
        <p:spPr>
          <a:xfrm>
            <a:off x="410850" y="246138"/>
            <a:ext cx="1097025" cy="933581"/>
          </a:xfrm>
          <a:prstGeom prst="rect">
            <a:avLst/>
          </a:prstGeom>
          <a:noFill/>
          <a:ln>
            <a:noFill/>
          </a:ln>
        </p:spPr>
      </p:pic>
      <p:sp>
        <p:nvSpPr>
          <p:cNvPr id="798" name="Google Shape;798;p61"/>
          <p:cNvSpPr txBox="1"/>
          <p:nvPr>
            <p:ph idx="4294967295" type="ctrTitle"/>
          </p:nvPr>
        </p:nvSpPr>
        <p:spPr>
          <a:xfrm>
            <a:off x="1697100" y="187700"/>
            <a:ext cx="2819400" cy="70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Teko"/>
              <a:buNone/>
            </a:pPr>
            <a:r>
              <a:rPr lang="zh-CN" sz="2600">
                <a:solidFill>
                  <a:srgbClr val="11FFFF"/>
                </a:solidFill>
              </a:rPr>
              <a:t>Changed Business Model</a:t>
            </a:r>
            <a:endParaRPr b="0" i="0" sz="2600" u="none" cap="none" strike="noStrike">
              <a:solidFill>
                <a:srgbClr val="11FFFF"/>
              </a:solidFill>
              <a:latin typeface="Teko"/>
              <a:ea typeface="Teko"/>
              <a:cs typeface="Teko"/>
              <a:sym typeface="Teko"/>
            </a:endParaRPr>
          </a:p>
        </p:txBody>
      </p:sp>
      <p:pic>
        <p:nvPicPr>
          <p:cNvPr id="799" name="Google Shape;799;p61"/>
          <p:cNvPicPr preferRelativeResize="0"/>
          <p:nvPr/>
        </p:nvPicPr>
        <p:blipFill>
          <a:blip r:embed="rId4">
            <a:alphaModFix/>
          </a:blip>
          <a:stretch>
            <a:fillRect/>
          </a:stretch>
        </p:blipFill>
        <p:spPr>
          <a:xfrm>
            <a:off x="7705925" y="4652225"/>
            <a:ext cx="1329575" cy="330175"/>
          </a:xfrm>
          <a:prstGeom prst="rect">
            <a:avLst/>
          </a:prstGeom>
          <a:noFill/>
          <a:ln>
            <a:noFill/>
          </a:ln>
        </p:spPr>
      </p:pic>
      <p:pic>
        <p:nvPicPr>
          <p:cNvPr id="800" name="Google Shape;800;p61"/>
          <p:cNvPicPr preferRelativeResize="0"/>
          <p:nvPr/>
        </p:nvPicPr>
        <p:blipFill>
          <a:blip r:embed="rId5">
            <a:alphaModFix/>
          </a:blip>
          <a:stretch>
            <a:fillRect/>
          </a:stretch>
        </p:blipFill>
        <p:spPr>
          <a:xfrm>
            <a:off x="8525075" y="84000"/>
            <a:ext cx="510425" cy="455750"/>
          </a:xfrm>
          <a:prstGeom prst="rect">
            <a:avLst/>
          </a:prstGeom>
          <a:noFill/>
          <a:ln>
            <a:noFill/>
          </a:ln>
        </p:spPr>
      </p:pic>
      <p:sp>
        <p:nvSpPr>
          <p:cNvPr id="801" name="Google Shape;801;p61"/>
          <p:cNvSpPr txBox="1"/>
          <p:nvPr/>
        </p:nvSpPr>
        <p:spPr>
          <a:xfrm>
            <a:off x="1763475" y="1107075"/>
            <a:ext cx="6074400" cy="2850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Customer Segmentation</a:t>
            </a:r>
            <a:endParaRPr sz="1200">
              <a:solidFill>
                <a:srgbClr val="FFFFFF"/>
              </a:solidFill>
              <a:latin typeface="Open Sans"/>
              <a:ea typeface="Open Sans"/>
              <a:cs typeface="Open Sans"/>
              <a:sym typeface="Open Sans"/>
            </a:endParaRPr>
          </a:p>
          <a:p>
            <a:pPr indent="-304800" lvl="1" marL="9144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PC and console players</a:t>
            </a:r>
            <a:endParaRPr sz="12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1200">
              <a:solidFill>
                <a:srgbClr val="FFFFFF"/>
              </a:solidFill>
              <a:latin typeface="Open Sans"/>
              <a:ea typeface="Open Sans"/>
              <a:cs typeface="Open Sans"/>
              <a:sym typeface="Open Sans"/>
            </a:endParaRPr>
          </a:p>
          <a:p>
            <a:pPr indent="-304800" lvl="0" marL="4572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Channels</a:t>
            </a:r>
            <a:endParaRPr sz="1200">
              <a:solidFill>
                <a:srgbClr val="FFFFFF"/>
              </a:solidFill>
              <a:latin typeface="Open Sans"/>
              <a:ea typeface="Open Sans"/>
              <a:cs typeface="Open Sans"/>
              <a:sym typeface="Open Sans"/>
            </a:endParaRPr>
          </a:p>
          <a:p>
            <a:pPr indent="-304800" lvl="1" marL="9144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Retail store (A digital marketplace)</a:t>
            </a:r>
            <a:endParaRPr sz="12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1200">
              <a:solidFill>
                <a:srgbClr val="FFFFFF"/>
              </a:solidFill>
              <a:latin typeface="Open Sans"/>
              <a:ea typeface="Open Sans"/>
              <a:cs typeface="Open Sans"/>
              <a:sym typeface="Open Sans"/>
            </a:endParaRPr>
          </a:p>
          <a:p>
            <a:pPr indent="-304800" lvl="0" marL="4572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Value chain</a:t>
            </a:r>
            <a:endParaRPr sz="1200">
              <a:solidFill>
                <a:srgbClr val="FFFFFF"/>
              </a:solidFill>
              <a:latin typeface="Open Sans"/>
              <a:ea typeface="Open Sans"/>
              <a:cs typeface="Open Sans"/>
              <a:sym typeface="Open Sans"/>
            </a:endParaRPr>
          </a:p>
          <a:p>
            <a:pPr indent="-304800" lvl="1" marL="914400" rtl="0" algn="l">
              <a:lnSpc>
                <a:spcPct val="115000"/>
              </a:lnSpc>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Games-as-a-service (GaaS) model</a:t>
            </a:r>
            <a:endParaRPr sz="1200">
              <a:solidFill>
                <a:srgbClr val="FFFFFF"/>
              </a:solidFill>
              <a:latin typeface="Open Sans"/>
              <a:ea typeface="Open Sans"/>
              <a:cs typeface="Open Sans"/>
              <a:sym typeface="Open Sans"/>
            </a:endParaRPr>
          </a:p>
          <a:p>
            <a:pPr indent="-304800" lvl="1" marL="914400" rtl="0" algn="l">
              <a:lnSpc>
                <a:spcPct val="115000"/>
              </a:lnSpc>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Offer additional content: new “skins” , season passes</a:t>
            </a:r>
            <a:endParaRPr sz="1200">
              <a:solidFill>
                <a:srgbClr val="FFFFFF"/>
              </a:solidFill>
              <a:latin typeface="Open Sans"/>
              <a:ea typeface="Open Sans"/>
              <a:cs typeface="Open Sans"/>
              <a:sym typeface="Open Sans"/>
            </a:endParaRPr>
          </a:p>
          <a:p>
            <a:pPr indent="-304800" lvl="0" marL="457200" rtl="0" algn="l">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Pricing &amp; </a:t>
            </a:r>
            <a:r>
              <a:rPr lang="zh-CN" sz="1200">
                <a:solidFill>
                  <a:srgbClr val="FFFFFF"/>
                </a:solidFill>
                <a:latin typeface="Open Sans"/>
                <a:ea typeface="Open Sans"/>
                <a:cs typeface="Open Sans"/>
                <a:sym typeface="Open Sans"/>
              </a:rPr>
              <a:t>Revenue model</a:t>
            </a:r>
            <a:endParaRPr sz="1200">
              <a:solidFill>
                <a:srgbClr val="FFFFFF"/>
              </a:solidFill>
              <a:latin typeface="Open Sans"/>
              <a:ea typeface="Open Sans"/>
              <a:cs typeface="Open Sans"/>
              <a:sym typeface="Open Sans"/>
            </a:endParaRPr>
          </a:p>
          <a:p>
            <a:pPr indent="-304800" lvl="1" marL="914400" rtl="0" algn="l">
              <a:lnSpc>
                <a:spcPct val="115000"/>
              </a:lnSpc>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A</a:t>
            </a:r>
            <a:r>
              <a:rPr lang="zh-CN" sz="1200">
                <a:solidFill>
                  <a:srgbClr val="FFFFFF"/>
                </a:solidFill>
                <a:latin typeface="Open Sans"/>
                <a:ea typeface="Open Sans"/>
                <a:cs typeface="Open Sans"/>
                <a:sym typeface="Open Sans"/>
              </a:rPr>
              <a:t> subscription revenue model (Example: Xbox, Playstation)</a:t>
            </a:r>
            <a:endParaRPr sz="1200">
              <a:solidFill>
                <a:srgbClr val="FFFFFF"/>
              </a:solidFill>
              <a:latin typeface="Open Sans"/>
              <a:ea typeface="Open Sans"/>
              <a:cs typeface="Open Sans"/>
              <a:sym typeface="Open Sans"/>
            </a:endParaRPr>
          </a:p>
          <a:p>
            <a:pPr indent="-304800" lvl="1" marL="914400" rtl="0" algn="l">
              <a:lnSpc>
                <a:spcPct val="115000"/>
              </a:lnSpc>
              <a:spcBef>
                <a:spcPts val="0"/>
              </a:spcBef>
              <a:spcAft>
                <a:spcPts val="0"/>
              </a:spcAft>
              <a:buClr>
                <a:srgbClr val="FFFFFF"/>
              </a:buClr>
              <a:buSzPts val="1200"/>
              <a:buFont typeface="Open Sans"/>
              <a:buChar char="○"/>
            </a:pPr>
            <a:r>
              <a:rPr lang="zh-CN" sz="1200">
                <a:solidFill>
                  <a:srgbClr val="FFFFFF"/>
                </a:solidFill>
                <a:latin typeface="Open Sans"/>
                <a:ea typeface="Open Sans"/>
                <a:cs typeface="Open Sans"/>
                <a:sym typeface="Open Sans"/>
              </a:rPr>
              <a:t>A freemium model</a:t>
            </a:r>
            <a:endParaRPr sz="1200">
              <a:solidFill>
                <a:srgbClr val="FFFFFF"/>
              </a:solidFill>
              <a:latin typeface="Open Sans"/>
              <a:ea typeface="Open Sans"/>
              <a:cs typeface="Open Sans"/>
              <a:sym typeface="Open Sans"/>
            </a:endParaRPr>
          </a:p>
          <a:p>
            <a:pPr indent="0" lvl="0" marL="0" rtl="0" algn="l">
              <a:spcBef>
                <a:spcPts val="1200"/>
              </a:spcBef>
              <a:spcAft>
                <a:spcPts val="0"/>
              </a:spcAft>
              <a:buNone/>
            </a:pPr>
            <a:r>
              <a:t/>
            </a:r>
            <a:endParaRPr sz="1200">
              <a:solidFill>
                <a:srgbClr val="FFFFFF"/>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